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97365-EBCA-4027-87D5-99FC1D4DF0BB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97365-EBCA-4027-87D5-99FC1D4DF0BB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97365-EBCA-4027-87D5-99FC1D4DF0BB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97365-EBCA-4027-87D5-99FC1D4DF0BB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97365-EBCA-4027-87D5-99FC1D4DF0BB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97365-EBCA-4027-87D5-99FC1D4DF0BB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97365-EBCA-4027-87D5-99FC1D4DF0BB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97365-EBCA-4027-87D5-99FC1D4DF0BB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97365-EBCA-4027-87D5-99FC1D4DF0BB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97365-EBCA-4027-87D5-99FC1D4DF0BB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97365-EBCA-4027-87D5-99FC1D4DF0BB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CB97365-EBCA-4027-87D5-99FC1D4DF0BB}" type="datetimeFigureOut">
              <a:rPr lang="en-US" smtClean="0"/>
              <a:pPr/>
              <a:t>10/26/2015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844824"/>
            <a:ext cx="7406640" cy="2048248"/>
          </a:xfrm>
        </p:spPr>
        <p:txBody>
          <a:bodyPr>
            <a:noAutofit/>
          </a:bodyPr>
          <a:lstStyle/>
          <a:p>
            <a:pPr algn="ctr"/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Художественные произведения и богатство человеческого духа</a:t>
            </a: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188640"/>
            <a:ext cx="355828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Современная зарубежная проза</a:t>
            </a:r>
            <a:endParaRPr lang="ru-RU" sz="19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rcRect l="15714" r="15820"/>
          <a:stretch>
            <a:fillRect/>
          </a:stretch>
        </p:blipFill>
        <p:spPr bwMode="auto">
          <a:xfrm>
            <a:off x="467544" y="548680"/>
            <a:ext cx="2088232" cy="305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tatic.librebook.ru/uploads/pics/01/52/17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689648"/>
            <a:ext cx="228825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548680"/>
            <a:ext cx="2736304" cy="339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cs320824.vk.me/v320824082/450b/fLFqO5AbDHI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1124744"/>
            <a:ext cx="22425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cs5753.vk.com/u39398840/134899279/x_883c85f4.jpg"/>
          <p:cNvPicPr>
            <a:picLocks noChangeAspect="1"/>
          </p:cNvPicPr>
          <p:nvPr/>
        </p:nvPicPr>
        <p:blipFill>
          <a:blip r:embed="rId6" cstate="print"/>
          <a:srcRect l="10485" t="6126" r="12816" b="5132"/>
          <a:stretch>
            <a:fillRect/>
          </a:stretch>
        </p:blipFill>
        <p:spPr bwMode="auto">
          <a:xfrm>
            <a:off x="5652120" y="3617640"/>
            <a:ext cx="238795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9672" y="116632"/>
            <a:ext cx="6127383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Популярные и востребованные авторы и произведения</a:t>
            </a:r>
            <a:endParaRPr lang="ru-RU" sz="19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img.yakaboo.ua/media/catalog/product/4/2/429503_4835703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2425821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shop01.kz/img/article/11567/76_tn3.jpg"/>
          <p:cNvPicPr>
            <a:picLocks noChangeAspect="1"/>
          </p:cNvPicPr>
          <p:nvPr/>
        </p:nvPicPr>
        <p:blipFill>
          <a:blip r:embed="rId3" cstate="print"/>
          <a:srcRect l="17667" r="17833"/>
          <a:stretch>
            <a:fillRect/>
          </a:stretch>
        </p:blipFill>
        <p:spPr bwMode="auto">
          <a:xfrm>
            <a:off x="3563888" y="476672"/>
            <a:ext cx="2322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great-library.ru/wp-content/uploads/2015/07/cover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76672"/>
            <a:ext cx="2290014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androidbook.ucoz.ru/400-13-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3258000"/>
            <a:ext cx="2535211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cs627217.vk.me/v627217976/c5b6/GpcJyrzOWi8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3258000"/>
            <a:ext cx="2211258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mtdata.ru/u21/photoB56B/20794733511-0/bi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76672"/>
            <a:ext cx="2133600" cy="333375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203848" y="0"/>
            <a:ext cx="303929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00" b="1" i="1" dirty="0" smtClean="0">
                <a:latin typeface="Times New Roman" pitchFamily="18" charset="0"/>
              </a:rPr>
              <a:t>Русская классика </a:t>
            </a:r>
            <a:r>
              <a:rPr lang="en-US" sz="1900" b="1" i="1" dirty="0" smtClean="0">
                <a:latin typeface="Times New Roman" pitchFamily="18" charset="0"/>
              </a:rPr>
              <a:t>XIX </a:t>
            </a:r>
            <a:r>
              <a:rPr lang="ru-RU" sz="1900" b="1" i="1" dirty="0" smtClean="0">
                <a:latin typeface="Times New Roman" pitchFamily="18" charset="0"/>
              </a:rPr>
              <a:t>века</a:t>
            </a:r>
            <a:endParaRPr lang="ru-RU" sz="1900" b="1" i="1" dirty="0">
              <a:latin typeface="Times New Roman" pitchFamily="18" charset="0"/>
            </a:endParaRPr>
          </a:p>
        </p:txBody>
      </p:sp>
      <p:pic>
        <p:nvPicPr>
          <p:cNvPr id="4" name="Рисунок 3" descr="http://media.vorotila.ru/ru/items/t1@5fb57233-0db5-4328-aeb5-ee7df8e30e32/Idiot-Roman-Fedora-Dostoevsk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04664"/>
            <a:ext cx="223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tatic1.ozone.ru/multimedia/books_covers/101251705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258000"/>
            <a:ext cx="2437714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img.yakaboo.ua/media/catalog/product/1/9/192134_380917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404664"/>
            <a:ext cx="2281214" cy="3600000"/>
          </a:xfrm>
          <a:prstGeom prst="rect">
            <a:avLst/>
          </a:prstGeom>
          <a:noFill/>
        </p:spPr>
      </p:pic>
      <p:pic>
        <p:nvPicPr>
          <p:cNvPr id="3" name="Рисунок 2" descr="http://images.kz.prom.st/17190201_w640_h640_cid468899_pid11050320-e030ea62.jpg"/>
          <p:cNvPicPr>
            <a:picLocks noChangeAspect="1"/>
          </p:cNvPicPr>
          <p:nvPr/>
        </p:nvPicPr>
        <p:blipFill>
          <a:blip r:embed="rId6" cstate="print"/>
          <a:srcRect l="18279" r="18226"/>
          <a:stretch>
            <a:fillRect/>
          </a:stretch>
        </p:blipFill>
        <p:spPr bwMode="auto">
          <a:xfrm>
            <a:off x="1619672" y="3258000"/>
            <a:ext cx="2284615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3888" y="0"/>
            <a:ext cx="2455737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Литература </a:t>
            </a:r>
            <a:r>
              <a:rPr lang="en-US" sz="1900" b="1" i="1" dirty="0" smtClean="0">
                <a:latin typeface="Times New Roman" pitchFamily="18" charset="0"/>
                <a:cs typeface="Times New Roman" pitchFamily="18" charset="0"/>
              </a:rPr>
              <a:t>XX </a:t>
            </a: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века</a:t>
            </a:r>
            <a:endParaRPr lang="ru-RU" sz="19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hair2014.ru/wp-content/uploads/2015/08/1081345755853d64b61452232d61bab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2495667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jollyrogerproject.com/uploads/posts/2011-04/1303023213_79817_c_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60648"/>
            <a:ext cx="2309434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http://dg51.mycdn.me/getImage?photoId=770819404250&amp;photoType=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32656"/>
            <a:ext cx="2257053" cy="3600000"/>
          </a:xfrm>
          <a:prstGeom prst="rect">
            <a:avLst/>
          </a:prstGeom>
          <a:noFill/>
        </p:spPr>
      </p:pic>
      <p:pic>
        <p:nvPicPr>
          <p:cNvPr id="3" name="Рисунок 2" descr="http://cs543104.vk.me/v543104293/102/4jquJRwKOQI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258000"/>
            <a:ext cx="2664296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http://j.livelib.ru/boocover/1000967310/l/6834/Mihail_Bulgakov__Belaya_gvardiya._Sobache_serdtse._Dyavoliada._Rokovye_yajtsa._Z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3258000"/>
            <a:ext cx="2307692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116632"/>
            <a:ext cx="326660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00" b="1" i="1" dirty="0" smtClean="0">
                <a:latin typeface="Times New Roman" pitchFamily="18" charset="0"/>
              </a:rPr>
              <a:t>Книги наших современников</a:t>
            </a:r>
            <a:endParaRPr lang="ru-RU" sz="1900" b="1" i="1" dirty="0">
              <a:latin typeface="Times New Roman" pitchFamily="18" charset="0"/>
            </a:endParaRPr>
          </a:p>
        </p:txBody>
      </p:sp>
      <p:pic>
        <p:nvPicPr>
          <p:cNvPr id="3" name="Рисунок 2" descr="http://www.fromrussia.com/media/catalog/product/cache/1/image/9df78eab33525d08d6e5fb8d27136e95/2/3/23434_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548680"/>
            <a:ext cx="240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http://cs623124.vk.me/v623124949/4513b/GLtvuTEZzL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548680"/>
            <a:ext cx="2592288" cy="3600000"/>
          </a:xfrm>
          <a:prstGeom prst="rect">
            <a:avLst/>
          </a:prstGeom>
          <a:noFill/>
        </p:spPr>
      </p:pic>
      <p:pic>
        <p:nvPicPr>
          <p:cNvPr id="18436" name="Picture 4" descr="http://pictures.bookshop.ua/TitleBooks/bs00003992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48680"/>
            <a:ext cx="2155689" cy="3600000"/>
          </a:xfrm>
          <a:prstGeom prst="rect">
            <a:avLst/>
          </a:prstGeom>
          <a:noFill/>
        </p:spPr>
      </p:pic>
      <p:pic>
        <p:nvPicPr>
          <p:cNvPr id="18440" name="Picture 8" descr="http://cdn.eksmo.ru/v2/ITD000000000591346/COVER/cover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3258000"/>
            <a:ext cx="2236949" cy="3600000"/>
          </a:xfrm>
          <a:prstGeom prst="rect">
            <a:avLst/>
          </a:prstGeom>
          <a:noFill/>
        </p:spPr>
      </p:pic>
      <p:pic>
        <p:nvPicPr>
          <p:cNvPr id="4" name="Рисунок 3" descr="http://book-time.com.ua/image/cache/data/Detektiv/Azazel-500x500.jpg"/>
          <p:cNvPicPr>
            <a:picLocks noChangeAspect="1"/>
          </p:cNvPicPr>
          <p:nvPr/>
        </p:nvPicPr>
        <p:blipFill>
          <a:blip r:embed="rId6" cstate="print"/>
          <a:srcRect l="19761" r="19760"/>
          <a:stretch>
            <a:fillRect/>
          </a:stretch>
        </p:blipFill>
        <p:spPr bwMode="auto">
          <a:xfrm>
            <a:off x="1331640" y="3258000"/>
            <a:ext cx="217725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0"/>
            <a:ext cx="282032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Фантастика и фэнтези</a:t>
            </a:r>
            <a:endParaRPr lang="ru-RU" sz="19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knigapolis.ru/pictures/2/49/3265009_sbig1.jpg"/>
          <p:cNvPicPr>
            <a:picLocks noChangeAspect="1"/>
          </p:cNvPicPr>
          <p:nvPr/>
        </p:nvPicPr>
        <p:blipFill>
          <a:blip r:embed="rId2" cstate="print"/>
          <a:srcRect r="36930"/>
          <a:stretch>
            <a:fillRect/>
          </a:stretch>
        </p:blipFill>
        <p:spPr bwMode="auto">
          <a:xfrm>
            <a:off x="144980" y="390670"/>
            <a:ext cx="2356136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cs624622.vk.me/v624622625/2e702/Ga3GTQXi7cw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820" y="390670"/>
            <a:ext cx="2282781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mantsyadch.com/images/55c51b5bb308e.jpg"/>
          <p:cNvPicPr>
            <a:picLocks noChangeAspect="1"/>
          </p:cNvPicPr>
          <p:nvPr/>
        </p:nvPicPr>
        <p:blipFill>
          <a:blip r:embed="rId4" cstate="print"/>
          <a:srcRect l="4833" t="2750" r="9500"/>
          <a:stretch>
            <a:fillRect/>
          </a:stretch>
        </p:blipFill>
        <p:spPr bwMode="auto">
          <a:xfrm>
            <a:off x="684532" y="3244006"/>
            <a:ext cx="2378406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static1.ozone.ru/multimedia/books_covers/100710200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4892" y="3244006"/>
            <a:ext cx="2232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f.mypage.ru/f25219e8f32744295c3bda482f7b9982_2fdb370d29b67b9ada81aeb01fec1f5d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3164" y="390670"/>
            <a:ext cx="261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feloncity.com/images/55adc052d0529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5212" y="3244006"/>
            <a:ext cx="2329714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2492896"/>
            <a:ext cx="4540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8238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103</TotalTime>
  <Words>26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Corbel</vt:lpstr>
      <vt:lpstr>Gill Sans MT</vt:lpstr>
      <vt:lpstr>Times New Roman</vt:lpstr>
      <vt:lpstr>Verdana</vt:lpstr>
      <vt:lpstr>Wingdings 2</vt:lpstr>
      <vt:lpstr>Солнцестояние</vt:lpstr>
      <vt:lpstr>       Художественные произведения и богатство человеческого духа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Художественные произведения и богатство человеческого духа</dc:title>
  <dc:creator>User</dc:creator>
  <cp:lastModifiedBy>Admin</cp:lastModifiedBy>
  <cp:revision>12</cp:revision>
  <dcterms:created xsi:type="dcterms:W3CDTF">2015-10-22T16:56:20Z</dcterms:created>
  <dcterms:modified xsi:type="dcterms:W3CDTF">2015-10-26T07:17:47Z</dcterms:modified>
</cp:coreProperties>
</file>