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1" r:id="rId2"/>
    <p:sldId id="257" r:id="rId3"/>
    <p:sldId id="276" r:id="rId4"/>
    <p:sldId id="259" r:id="rId5"/>
    <p:sldId id="278" r:id="rId6"/>
    <p:sldId id="286" r:id="rId7"/>
    <p:sldId id="280" r:id="rId8"/>
    <p:sldId id="264" r:id="rId9"/>
    <p:sldId id="290" r:id="rId10"/>
    <p:sldId id="265" r:id="rId11"/>
    <p:sldId id="266" r:id="rId12"/>
    <p:sldId id="288" r:id="rId13"/>
    <p:sldId id="282" r:id="rId14"/>
    <p:sldId id="291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A652"/>
    <a:srgbClr val="B0AE5E"/>
    <a:srgbClr val="9D9DBD"/>
    <a:srgbClr val="00C0BC"/>
    <a:srgbClr val="A19F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8118-F44D-4F6D-A0F9-546B6482282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AD06FE-7184-417C-BC39-A06F3DD80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8118-F44D-4F6D-A0F9-546B6482282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06FE-7184-417C-BC39-A06F3DD80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8118-F44D-4F6D-A0F9-546B6482282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06FE-7184-417C-BC39-A06F3DD80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878118-F44D-4F6D-A0F9-546B6482282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4AD06FE-7184-417C-BC39-A06F3DD80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8118-F44D-4F6D-A0F9-546B6482282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06FE-7184-417C-BC39-A06F3DD80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8118-F44D-4F6D-A0F9-546B6482282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06FE-7184-417C-BC39-A06F3DD80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06FE-7184-417C-BC39-A06F3DD80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8118-F44D-4F6D-A0F9-546B6482282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8118-F44D-4F6D-A0F9-546B6482282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06FE-7184-417C-BC39-A06F3DD80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8118-F44D-4F6D-A0F9-546B6482282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06FE-7184-417C-BC39-A06F3DD80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878118-F44D-4F6D-A0F9-546B6482282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AD06FE-7184-417C-BC39-A06F3DD80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8118-F44D-4F6D-A0F9-546B6482282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AD06FE-7184-417C-BC39-A06F3DD80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878118-F44D-4F6D-A0F9-546B6482282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4AD06FE-7184-417C-BC39-A06F3DD80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8501122" cy="5016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Воронежские врачи, прославившие Отечество</a:t>
            </a:r>
            <a:endParaRPr lang="ru-RU" sz="80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школа малыше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536577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285852" y="5643578"/>
            <a:ext cx="6643734" cy="46166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в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Малышево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постройка  1894 года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358246" cy="5416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«Уже минуло двадцать лет, как Воронеж знает и чтит Вас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достойного представителя врачебной науки, как искусного специалиста, как внимательного и вполне доступного врача и как честного гражданина. Не было и нет ни одного полезного и доброго общественного дела в нашем городе, которое не соединено прямо или косвенно с Вашим именем. Вы всегда и без призыва протягивали нам руку помощи, стремились разъяснить непонятное, осветить темное, научить полезному. Мы хотим заявить, что знаем и ценим Вашу деятельность на общую пользу и благодарим Вас как пациенты и граждане города.»</a:t>
            </a: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с подписями 177 человек, 1881 год.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oe-online.ru/image/user/image/85952_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357982" cy="41434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214414" y="5143512"/>
            <a:ext cx="6643734" cy="83099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2-я городская клиническая больница им.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К.В.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Федяевского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 (180x216, 14Kb)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500034" y="785794"/>
            <a:ext cx="3071834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000496" y="714356"/>
            <a:ext cx="4714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Андрей Гаврилович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Русанов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(1874 – 1949)</a:t>
            </a:r>
          </a:p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врач, один из тех, кого называли богами в своем деле не только потому, что в совершенстве владели мастерством врачевания, но и потому, что душу свою созидали по образу и подобию Высшего.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5286388"/>
            <a:ext cx="7072362" cy="83099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Русановых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проспект Революции, 4 а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(1943 – 1949)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C:\Documents and Settings\Пользователь\Мои документы\дом русановы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786610" cy="44900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9" y="1571612"/>
            <a:ext cx="7786742" cy="304698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3"/>
            <a:ext cx="8643998" cy="6278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«Факультетское обещание» русского врача (лекаря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«Принимая с глубокой признательностью даруемые мне наукою права врача и постигая всю важность обязанностей, возлагаемых на меня этим званием, даю обещание в течение всей своей жизни ничем не помрачить чести сословия, в которое ныне вступаю.</a:t>
            </a:r>
          </a:p>
          <a:p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Обещаю во всякое время помогать, по лучшему моему разумению, прибегающим к моему пособию страждущим; свято хранить вверяемые мне семейные тайны и не употреблять во зло оказываемого мне доверия.</a:t>
            </a:r>
          </a:p>
          <a:p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Обещаю продолжать изучать врачебную науку и способствовать всеми своими силами её процветанию, сообщая учёному свету всё, что открою.</a:t>
            </a:r>
          </a:p>
          <a:p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Обещаю не заниматься приготовлением и продажей тайных средств.</a:t>
            </a:r>
          </a:p>
          <a:p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Обещаю быть справедливым к своим сотоварищам - врачам и не оскорблять их личности; однако же, если бы того потребовала польза больного, говорить правду прямо и без лицеприятия.</a:t>
            </a:r>
          </a:p>
          <a:p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важных случаях обещаю прибегать к советам врачей, более меня сведущих и опытных, когда же сам буду призван на совещание, буду по совести отдавать справедливость их заслугам и стараниям».</a:t>
            </a: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обещание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71472" y="357166"/>
            <a:ext cx="3571900" cy="457203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диплом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4643438" y="357166"/>
            <a:ext cx="3500462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3" y="5143512"/>
            <a:ext cx="8143932" cy="120032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 об утверждении «в степени лекаря с отличием со всеми правами и преимуществами, законами Российской Империи сей степени присвоенными»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9058" y="1000108"/>
            <a:ext cx="478634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Бурденко Николай Нилович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(1876 - 1946)</a:t>
            </a:r>
          </a:p>
          <a:p>
            <a:pPr algn="ctr"/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"Тот, кто работает, всегда молод. И иногда мне кажется, что, может быть, труд вырабатывает какие-нибудь особые гормоны, повышающие жизненный импульс."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Мои документы\бурденко.jpe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660" t="1786" r="3773" b="1786"/>
          <a:stretch>
            <a:fillRect/>
          </a:stretch>
        </p:blipFill>
        <p:spPr bwMode="auto">
          <a:xfrm>
            <a:off x="785786" y="785794"/>
            <a:ext cx="3000396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первая мировая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42910" y="428604"/>
            <a:ext cx="5715040" cy="44767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28596" y="5214950"/>
            <a:ext cx="8371636" cy="101566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мировая война. Июль 1914 года. Н.Н. Бурденко назначен хирургом – консультантом Красного Креста при армиях Северо-Западного фронта.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coollib.net/i/29/343429/_10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7407" t="1649" r="11111" b="17553"/>
          <a:stretch>
            <a:fillRect/>
          </a:stretch>
        </p:blipFill>
        <p:spPr bwMode="auto">
          <a:xfrm>
            <a:off x="6572264" y="428604"/>
            <a:ext cx="2000264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5572140"/>
            <a:ext cx="6429420" cy="107721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Воронеж, ул. Пятницкого, 69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(1920 – 1923)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s41.radikal.ru/i091/1010/a5/b913480cc8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52"/>
            <a:ext cx="4257675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операция бурденко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85720" y="214290"/>
            <a:ext cx="4286280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00034" y="3000372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Операционная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Мои документы\бурденко париж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85720" y="3643314"/>
            <a:ext cx="4397364" cy="2832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929190" y="5286388"/>
            <a:ext cx="4135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Н.Н. Бурденко – хирург экстра-класса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Admin\Мои документы\с больным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290"/>
            <a:ext cx="4143404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072066" y="3071810"/>
            <a:ext cx="383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постели больного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тюремный врач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500034" y="928670"/>
            <a:ext cx="3143272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857620" y="785794"/>
            <a:ext cx="45005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Константин Васильевич</a:t>
            </a:r>
          </a:p>
          <a:p>
            <a:pPr algn="ctr"/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Федяевский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(1835 – 1919)</a:t>
            </a: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«Он снискал себе уважение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любовь жителей города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всей губернии, которой он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посвятил всё своё тёплое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сердце.»</a:t>
            </a: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 «Воронежский Телеграф»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13 февраля 1908 года.</a:t>
            </a: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2174" t="2985" r="6522" b="2985"/>
          <a:stretch>
            <a:fillRect/>
          </a:stretch>
        </p:blipFill>
        <p:spPr bwMode="auto">
          <a:xfrm>
            <a:off x="571472" y="1071546"/>
            <a:ext cx="30003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3786183" y="1571612"/>
            <a:ext cx="478634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Галина Людвиговна Коротких.</a:t>
            </a:r>
          </a:p>
          <a:p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Врач-терапевт, кандидат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медицинских наук, майор медицинской службы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748</TotalTime>
  <Words>525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Пользователь</cp:lastModifiedBy>
  <cp:revision>99</cp:revision>
  <dcterms:created xsi:type="dcterms:W3CDTF">2016-11-22T09:35:04Z</dcterms:created>
  <dcterms:modified xsi:type="dcterms:W3CDTF">2016-12-19T11:22:00Z</dcterms:modified>
</cp:coreProperties>
</file>