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09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9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027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7990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783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298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261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16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52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8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74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1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86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41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16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51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26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830228-19DE-482C-B295-8DED5A6785A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84BAA26-C776-4F59-8C43-CF3D9CBD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512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7275" y="1300460"/>
            <a:ext cx="71723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Реклама в библиотеке.  Привлечение читателей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 активному использованию библиотечных ресурсов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3519" y="5448300"/>
            <a:ext cx="417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Зав.сектором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ОНБиМИ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Дорошенко А.А.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2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8950" y="856387"/>
            <a:ext cx="50799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Библиотечная реклама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– это реклама библиотечных ресурсов, услуг и продукции, осуществляемая библиотекой, комплекс мероприятий и средств, которые воздействуют на потребителя информации в желательном для библиотеки направлении.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19500" y="4033360"/>
            <a:ext cx="49815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Цель библиотечной рекламы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– оповещение потенциальных потребителей о библиотечно-информационных ресурсах, изданиях и услугах, предоставляемых библиотекой.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oggy.gif (300×27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3304787"/>
            <a:ext cx="28575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klama-karta.jpg (640×48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49" y="521493"/>
            <a:ext cx="3232150" cy="242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3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149" y="651368"/>
            <a:ext cx="6810375" cy="511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рекламы:</a:t>
            </a:r>
          </a:p>
          <a:p>
            <a:pPr indent="540385" algn="ctr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формирование престижного имиджа библиотеки в сознании потенциальных пользователей;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информирование о новых библиографических услугах, введённых библиотекой;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сохранение популярных существующих библиографических услуг, убеждение пользователей не забывать о широких возможностях информационно-библиографических подразделений и обращаться в них;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воздействие на потребителя информации с целью его ориентации на приобретение рекламируемых новых услуг, ресурсов и продукции библиотеки;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акцентирование внимания потенциальных пользователей на специфических особенностях библиотечных ресурсов, продуктов, услуг.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7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117" y="411558"/>
            <a:ext cx="5219700" cy="3454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технологии рекламно-библиографической деятельности</a:t>
            </a: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173038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анализ обстановки, потребности в рекламно-библиографической продукции;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173038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формулировка цели;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173038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определение целевой аудитории;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173038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планирование рекламной деятельности;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173038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проведение рекламных акций;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5600" indent="-173038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подведение итогов определенного рекламного процесса, определение его эффективности.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53911" y="4177784"/>
            <a:ext cx="4486613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Средства рекламы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Times New Roman" panose="02020603050405020304" pitchFamily="18" charset="0"/>
              <a:buChar char="–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местные средства массовой информации</a:t>
            </a:r>
          </a:p>
          <a:p>
            <a:pPr marL="285750" indent="-285750">
              <a:buFont typeface="Times New Roman" panose="02020603050405020304" pitchFamily="18" charset="0"/>
              <a:buChar char="–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массовые мероприятия</a:t>
            </a:r>
          </a:p>
          <a:p>
            <a:pPr marL="285750" indent="-285750">
              <a:buFont typeface="Times New Roman" panose="02020603050405020304" pitchFamily="18" charset="0"/>
              <a:buChar char="–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компьютерная реклама </a:t>
            </a:r>
          </a:p>
          <a:p>
            <a:pPr marL="285750" indent="-285750">
              <a:buFont typeface="Times New Roman" panose="02020603050405020304" pitchFamily="18" charset="0"/>
              <a:buChar char="–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стендовые презентации </a:t>
            </a:r>
          </a:p>
          <a:p>
            <a:pPr marL="285750" indent="-285750">
              <a:buFont typeface="Times New Roman" panose="02020603050405020304" pitchFamily="18" charset="0"/>
              <a:buChar char="–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средства печатной рекламы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narujnaia_reklama_1.jpg (753×80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218" y="640824"/>
            <a:ext cx="2883257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299181614_internet-reklama.png (300×30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177784"/>
            <a:ext cx="2270642" cy="227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836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koskin-dom.narod.ru/uploads/image/30/6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2560637"/>
            <a:ext cx="45148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71529" y="1209675"/>
            <a:ext cx="4702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04174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</TotalTime>
  <Words>206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8</cp:revision>
  <dcterms:created xsi:type="dcterms:W3CDTF">2016-04-27T09:31:29Z</dcterms:created>
  <dcterms:modified xsi:type="dcterms:W3CDTF">2016-04-27T11:07:57Z</dcterms:modified>
</cp:coreProperties>
</file>