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C42E-4DFF-4BBD-AC2A-2DBF0D908047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4AAC-3113-4FA4-B7F1-5C0E05240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Составление рекомендательного тематического списка литературы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1.bp.blogspot.com/-pP4-orgLuqk/UFTaPp-ZX7I/AAAAAAAAAwQ/NegthtjvDCY/s1600/%D0%9A%D0%BB%D1%83%D0%B1+%D0%B0%D0%BB%D0%B0%D0%BD%D1%81%D0%BA%D0%BE%D0%B3%D0%BE+%D1%8F%D0%B7%D1%8B%D0%BA%D0%B0.gi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0412" y="357167"/>
            <a:ext cx="2543175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960" y="6009093"/>
            <a:ext cx="454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Подготовила:  гл. библиограф Т.М.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Березина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Актуальность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Тщательный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Вполне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определенное читательское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Четкая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Логический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расположения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произведений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Грамотное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списка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Когда делаешь шаг-это начало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Когда делаешь следующий шаг- это движение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Когда каждый шаг становиться важным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это успех!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357" y="3725863"/>
            <a:ext cx="7772400" cy="136207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ГОСТ 7.1-2003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Библиографическая запись. Библиографическое описание.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7772400" cy="1800199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Адрес сайта библиотеки ВГМУ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lib.vrngmu.ru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Желаем успеха!</a:t>
            </a:r>
            <a:endParaRPr lang="ru-RU" dirty="0"/>
          </a:p>
        </p:txBody>
      </p:sp>
      <p:pic>
        <p:nvPicPr>
          <p:cNvPr id="3" name="Рисунок 2" descr="http://3.bp.blogspot.com/-thYuunfT7wg/UFTNUf3-1VI/AAAAAAAAAtw/fCyVOYvJYrg/s200/sov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643314"/>
            <a:ext cx="285752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51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Составление рекомендательного тематического списка литературы</vt:lpstr>
      <vt:lpstr>- Актуальность тематики списка  - Тщательный отбор литературы  - Вполне определенное читательское назначение  - Четкая структура списка  - Логический порядок расположения материала  - Точное описание произведений печати  - Грамотное оформление списка</vt:lpstr>
      <vt:lpstr>Презентация PowerPoint</vt:lpstr>
      <vt:lpstr>ГОСТ 7.1-2003 ”Библиографическая запись. Библиографическое описание.”</vt:lpstr>
      <vt:lpstr>    Желаем успеха!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рекомендательного списка литературы</dc:title>
  <dc:creator>User</dc:creator>
  <cp:lastModifiedBy>user</cp:lastModifiedBy>
  <cp:revision>15</cp:revision>
  <dcterms:created xsi:type="dcterms:W3CDTF">2016-02-26T12:47:00Z</dcterms:created>
  <dcterms:modified xsi:type="dcterms:W3CDTF">2016-04-27T08:54:18Z</dcterms:modified>
</cp:coreProperties>
</file>