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328A-8088-4356-A8F5-6CEDCC576A3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3810-7297-4050-AD03-0137FAF10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78494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Рекомендации по выполнению</a:t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библиографических справок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5949280"/>
            <a:ext cx="4839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гл. библиограф Т.М. Березина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Библиографические справки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Тематические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библиографические справки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Адресные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библиографические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справки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Фактографические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библиографические справки</a:t>
            </a:r>
          </a:p>
          <a:p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indent="0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Библиографическая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консультация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Уточняющие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библиографические справки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Адресная библиографическая  справка- запрос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содержащий библиографическую информацию о наличии и местонахождении документа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Библиографическая консультация- рекомендации по самостоятельному использованию читателями путей библиографического поиска.</a:t>
            </a:r>
          </a:p>
          <a:p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Фактографическая библиографическая  справка- ответ на запрос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содержащий фактические сведения.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14356"/>
            <a:ext cx="3008313" cy="5411807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Тематическая  библиографическая справка- ответ на разовый запрос о содержании библиографической информации по теме</a:t>
            </a:r>
          </a:p>
          <a:p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Уточняющая библиографическая  справка- ответ на отсутствие  элементов библиографического описания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3008313" cy="116205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i="1" dirty="0" smtClean="0">
                <a:solidFill>
                  <a:srgbClr val="FFFF00"/>
                </a:solidFill>
              </a:rPr>
              <a:t>Путь  </a:t>
            </a:r>
            <a:r>
              <a:rPr lang="ru-RU" sz="2800" i="1" dirty="0" err="1" smtClean="0">
                <a:solidFill>
                  <a:srgbClr val="FFFF00"/>
                </a:solidFill>
              </a:rPr>
              <a:t>библиографи</a:t>
            </a:r>
            <a:r>
              <a:rPr lang="ru-RU" sz="2800" i="1" dirty="0" smtClean="0">
                <a:solidFill>
                  <a:srgbClr val="FFFF00"/>
                </a:solidFill>
              </a:rPr>
              <a:t>-</a:t>
            </a:r>
            <a:br>
              <a:rPr lang="ru-RU" sz="2800" i="1" dirty="0" smtClean="0">
                <a:solidFill>
                  <a:srgbClr val="FFFF00"/>
                </a:solidFill>
              </a:rPr>
            </a:br>
            <a:r>
              <a:rPr lang="ru-RU" sz="2800" i="1" dirty="0" smtClean="0">
                <a:solidFill>
                  <a:srgbClr val="FFFF00"/>
                </a:solidFill>
              </a:rPr>
              <a:t>ческой справки</a:t>
            </a:r>
            <a:endParaRPr lang="ru-RU" sz="2800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404664"/>
            <a:ext cx="4896544" cy="5244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FF00"/>
                </a:solidFill>
              </a:rPr>
              <a:t>Ответ на запрос пользователя</a:t>
            </a:r>
          </a:p>
          <a:p>
            <a:pPr>
              <a:spcBef>
                <a:spcPts val="300"/>
              </a:spcBef>
            </a:pP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Выдача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Отказ</a:t>
            </a:r>
          </a:p>
          <a:p>
            <a:pPr>
              <a:lnSpc>
                <a:spcPct val="130000"/>
              </a:lnSpc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етодическая консультация по поиску информации</a:t>
            </a:r>
          </a:p>
          <a:p>
            <a:pPr>
              <a:lnSpc>
                <a:spcPct val="130000"/>
              </a:lnSpc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Перенаправление в другие службы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710731"/>
            <a:ext cx="3008313" cy="372209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Прием запроса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Подбор и описание источников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Отбор и оценка информации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Оформление и выдача справки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127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Рекомендации по выполнению библиографических справок</vt:lpstr>
      <vt:lpstr>Библиографические справки    </vt:lpstr>
      <vt:lpstr>Презентация PowerPoint</vt:lpstr>
      <vt:lpstr> Путь  библиографи- ческой справки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39</cp:revision>
  <dcterms:created xsi:type="dcterms:W3CDTF">2016-02-03T11:02:47Z</dcterms:created>
  <dcterms:modified xsi:type="dcterms:W3CDTF">2016-04-27T08:52:29Z</dcterms:modified>
</cp:coreProperties>
</file>