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528E863-D2B0-401D-AD89-C60091383BDD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E06CD5-DDE2-4345-A2B1-992D0A181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ДЕНЬ СЛОВАРЕЙ И ЭНЦИКЛОПЕДИЙ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(тематический обзор)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414908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22 ноября в России отмечается День словаря. Для чего нам этот праздник?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Директор Музея истории русской литературы Дмитрий Бак считает что словари являются одним из последних оплотов грамотности, внимательного отношения к языку. Да, для языковых консультаций можно использовать интернет. Но ведь никогда не знаешь, насколько авторитетен тот или иной сайт или портал. Другое дело – словари. Только в них содержится достоверная информация о нормах орфографии, орфоэпии и пунктуации. В бесконечных спорах о языке словарь – главный арбитр. И было бы очень правильно, чтобы граждане России и вообще все, кто говорит по-русски или учится русскому языку, знали, что такое языковая норма, и умели бы применять её на практике.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22 ноября –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День словарей и энциклопедий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600200"/>
            <a:ext cx="655272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Почему именно 22 ноября объявлен Днём словарей и энциклопедий? Это день рождения Владимира Ивановича Даля, создателя  «Толкового словаря живого великорусского языка». Словари и энциклопедии заслуживают своего праздника, и в России нет для этого более подходящей даты, чем день рождения В.И.Даля.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В.И.Даль был врачом, моряком, писателем, натуралистом. Он много плавал по морям, воевал, путешествовал, делал сложные хирургические операции. Но где бы  ни был Владимир Иванович, он всегда прислушивался к речи людей и собирал слова, записывал их толкования. Этот труд занял у него 53 года.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Прошло почти 160 лет со времени первого издания словаря В.И.Даля, но он до сих пор не потерял своей актуальности. Проходит время, изменяется речь, выходят в свет словари других авторов. И хочется верить, что и будущие поколения сохранят могучий русский язык и великое русское слово.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dal-портр.jpg"/>
          <p:cNvPicPr>
            <a:picLocks noChangeAspect="1" noChangeArrowheads="1"/>
          </p:cNvPicPr>
          <p:nvPr/>
        </p:nvPicPr>
        <p:blipFill>
          <a:blip r:embed="rId2" cstate="print"/>
          <a:srcRect l="15972" t="16456" r="15348" b="30977"/>
          <a:stretch>
            <a:fillRect/>
          </a:stretch>
        </p:blipFill>
        <p:spPr bwMode="auto">
          <a:xfrm>
            <a:off x="251520" y="1916832"/>
            <a:ext cx="2088232" cy="2719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 15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Даль, В. И. Толковый словарь живого великорусского языка : в 4 т.  /  В.И. Даль. – Москва : Государственное издательство иностранных и национальных словарей,  1955.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916832"/>
            <a:ext cx="648072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Толковый словарь живого великорусского языка (Словарь Даля) – один из наиболее значимых толковых словарей русского языка. Он был создан Владимиром Ивановичем Далем в середине 19 века. Словарь включает порядка 200000 слов и 30000 пословиц, поговорок, загадок и присловий, которые служат для пояснения смысла приводимых слов.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Даль создавал свой словарь на основе народного живого языка с его региональными видоизменениями, поэтому словарь включает лексику устной и письменной речи позапрошлого века, фразеологию и терминологию различных ремёсел, занятий и профессий.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«С языком шутить нельзя: словесная речь человека – это видимая, осязательная связь между душой и телом, духом и плотью».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В.И.Даль</a:t>
            </a:r>
            <a:endParaRPr lang="ru-RU" i="1" dirty="0"/>
          </a:p>
        </p:txBody>
      </p:sp>
      <p:pic>
        <p:nvPicPr>
          <p:cNvPr id="1027" name="Picture 3" descr="C:\Documents and Settings\User\Рабочий стол\dal-слов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2028553" cy="2880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16824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Надо любить словари, потому что это сокровищница языка. Слова от употребления устают, теряют свою заклинательную силу. Тогда необходимо обновить язык, взять часть от древних сокровищ, скрытых в тайниках языка , 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росить их в литературу.»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Максимилиан Волошин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924944"/>
            <a:ext cx="4752528" cy="47525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книжном фонде библиотеки ВГМУ хранится словарь Даля  1955 года издания. Оно заново набрано со 2-го издания 1880 года (кроме титульного листа, скопированного фотомеханически) с сохранением дореформенной орфографии.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dal-слова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2717602" cy="4091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208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81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 799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Большой орфографический словарь русского языка : около 106000 слов  /  под редакцией С. Г. Бархударова, И. Ф. Протченко, Л. И. Скворцова. – 2-е изд., испр. и доп. – Москва : ООО «Издательский дом «ОНИКС 21 век» ; ООО «Издательство «Мир и Образование», 2003. – 528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2132856"/>
            <a:ext cx="591500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«Большой орфографический словарь русского языка» представляет состояние русского литературного языка на современном этапе. В него включены многие современные общественно-политические, научно-технические, спортивные и другие термины, слова из области литературы и искусства, культуры, экономики, торговли, а также из живой разговорной речи. Большое  количество из них впервые фиксируется в разговорной практике.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настоящем издании словаря обновлён словник (набор слов) с учётом изменений, произошедших за последние годы, более рационально подана грамматическая информация, внесены уточнения и исправления в написание отдельных слов и форм, а также в ударение слов.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бар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1607765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60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481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Словарь современных понятий и терминов. – 4-е изд. дораб. и доп. / Н. Т. Бунимович, Г. Г. Жаркова, Т. М. Корнилова и др.- Москва : Республика, 2002. – 527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«Словарь  современных понятий и терминов»  содержит наиболее часто употребляемые в общественно-политической , экономической и общекультурной лексике современного русского языка, особенно в средствах массовой информации, слова и словосочетания, включая многочисленные иноязычные заимствования. В него отбирались только такие слова и термины, которые больше других вызывают те или иные затруднения, сомнения в правильности их написания, произношения и особенно толкования.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своему содержанию Словарь имеет комплексный толково-энциклопедический и лингвистический характер. В нём разъясняются как наиболее используемая в сфере экономики, политики, философии, юриспруденции, филологии, культуры, страноведения, религиоведения терминология, так и обиходные, встречающиеся в быту разговорные слова и выражения.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ьуним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153689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81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Ч-496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Черных, П. Я. Историко-этимологический словарь современного русского языка : в 2 т. – Москва : Русский язык, 2002.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556792"/>
            <a:ext cx="6696744" cy="470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Назначение этимологического словаря – дать информацию о происхождении (этимологии) слов. Автор «Историко-этимологического словаря русского языка»  Павел Яковлевич Черных большую часть своей научной деятельности посвятил изучению словарного состава русского языка: лексики отдельных памятников письменности, некоторых писателей, различных периодов истории русского языка. Настоящий словарь явился следствием и итогом всех этих многолетних исследований учёного – крупного специалиста в области истории и диалектологии русского языка.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Настоящее издание содержит объяснение истории и происхождения 13560 слов современно русского литературного языка. В словарной статье даётся определение значения слова, указываются его производные и однокоренные слова, приводятся  родственные образования в других славянских языках, а для заимствованных слов – языковые параллели в других языках. Указывается время появления слова в языке с примерами из памятника письменности соответствующего периода.</a:t>
            </a:r>
          </a:p>
        </p:txBody>
      </p:sp>
      <p:pic>
        <p:nvPicPr>
          <p:cNvPr id="2050" name="Picture 2" descr="C:\Documents and Settings\User\Рабочий стол\черны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1524000" cy="215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81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568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Современный словарь иностранных слов : около 20 000 слов. – 4-е изд., стер. – Москва : Русский язык, 2001. – 742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Словарь содержит около 20 тысяч слов, в разное время заимствованных русским языком из других языков, а также слов, образованных из элементов древнегреческого и латинского языков и получившие широкое распространение в периодической печати, в научно-популярной и художественной литературе. Словарь включает общеупотребительную лексику, общераспространённые термины по различным областям знаний, в частности, политологии, экономике, философии, религиоведению, а также некоторым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другим областям научных и профессиональных знаний. При каждом слове даётся толкование и справка о его происхождении (этимология).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сл.ин.сл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1747589" cy="2543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990</TotalTime>
  <Words>920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ДЕНЬ СЛОВАРЕЙ И ЭНЦИКЛОПЕДИЙ (тематический обзор)</vt:lpstr>
      <vt:lpstr>22 ноября –  День словарей и энциклопедий</vt:lpstr>
      <vt:lpstr>4Р Д 15 Даль, В. И. Толковый словарь живого великорусского языка : в 4 т.  /  В.И. Даль. – Москва : Государственное издательство иностранных и национальных словарей,  1955.</vt:lpstr>
      <vt:lpstr>     «Надо любить словари, потому что это сокровищница языка. Слова от употребления устают, теряют свою заклинательную силу. Тогда необходимо обновить язык, взять часть от древних сокровищ, скрытых в тайниках языка , и бросить их в литературу.»                                                                         Максимилиан Волошин</vt:lpstr>
      <vt:lpstr>81 Б 799 Большой орфографический словарь русского языка : около 106000 слов  /  под редакцией С. Г. Бархударова, И. Ф. Протченко, Л. И. Скворцова. – 2-е изд., испр. и доп. – Москва : ООО «Издательский дом «ОНИКС 21 век» ; ООО «Издательство «Мир и Образование», 2003. – 528 с.</vt:lpstr>
      <vt:lpstr>60 С 481 Словарь современных понятий и терминов. – 4-е изд. дораб. и доп. / Н. Т. Бунимович, Г. Г. Жаркова, Т. М. Корнилова и др.- Москва : Республика, 2002. – 527 с.</vt:lpstr>
      <vt:lpstr>81 Ч-496 Черных, П. Я. Историко-этимологический словарь современного русского языка : в 2 т. – Москва : Русский язык, 2002.</vt:lpstr>
      <vt:lpstr>81 С 568 Современный словарь иностранных слов : около 20 000 слов. – 4-е изд., стер. – Москва : Русский язык, 2001. – 742 с.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80</cp:revision>
  <dcterms:created xsi:type="dcterms:W3CDTF">2020-11-12T10:56:16Z</dcterms:created>
  <dcterms:modified xsi:type="dcterms:W3CDTF">2020-11-20T07:57:16Z</dcterms:modified>
</cp:coreProperties>
</file>