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24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ризмед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28667"/>
            <a:ext cx="8280920" cy="55206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2348880"/>
            <a:ext cx="38884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Призвание </a:t>
            </a:r>
          </a:p>
          <a:p>
            <a:pPr algn="ctr"/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медицина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амосов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62700"/>
            <a:ext cx="8712968" cy="6488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амосов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76672"/>
            <a:ext cx="3530166" cy="2353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707904" y="620688"/>
            <a:ext cx="521912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Николай Михайлович Амосов -знаменитый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советский кардиолог, хирург, ученый,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академик, лауреат Ленинской премии,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Герой Соцтруда. Разработал и активно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применял теорию о необходимости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ведения здорового и активного образа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жизни для достижения долголетия.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780928"/>
            <a:ext cx="8338758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Николай Амосов родился в маленькой деревне Вологодской области в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декабре 1913 года. Семья жила бедно. Маленького Николая воспитывала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одна мать, работавшая акушеркой, отец попал в плен в Первой мировой и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домой больше не вернулся.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Николай в детстве был замкнутым малышом, не умевшим ни читать, ни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тем более писать до школы. Но, поступив в школу, обнаружил хорошие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способности к элементарным наукам, научился и полюбил читать.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В возрасте восемнадцати лет он поступил в техникум механизации,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получив профессию механика. После окончания его два года, начиная с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1932, работал на электростанции лесопильного завода Архангельска.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404664"/>
            <a:ext cx="56886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Такая скучная жизнь не очень устраивала молодого человека и он поступил сначала заочно в индустриальный институт, а затем, заинтересовавшись медициной, в 1935 году в Архангельский медицинский. Учиться ему нравилось, за один год он окончил сразу два курса. Подрабатывал преподаванием. Окончил институт с красным дипломом.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Ординатура при архангельской областной больнице была первым этапом в развитии Амосова, как хирурга. Он хотел поднять медицину до уровня точных наук.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5042" t="12600" r="48498" b="26921"/>
          <a:stretch>
            <a:fillRect/>
          </a:stretch>
        </p:blipFill>
        <p:spPr bwMode="auto">
          <a:xfrm>
            <a:off x="6156176" y="476672"/>
            <a:ext cx="2576286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39552" y="4077072"/>
            <a:ext cx="832888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Н.М. Амосов работал в госпиталях всю войну. Был награжден четырьмя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орденами.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После войны работал в Брянске хирургом, затем в Киеве.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На хирургическом конгрессе в Мексике, Амосов увидел аппарат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искусственного кровообращения. Этот аппарат позволял делать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сложнейшие операции на сердце.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6608" t="17640" r="39922" b="31961"/>
          <a:stretch>
            <a:fillRect/>
          </a:stretch>
        </p:blipFill>
        <p:spPr bwMode="auto">
          <a:xfrm>
            <a:off x="1619672" y="476672"/>
            <a:ext cx="5904656" cy="3850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67544" y="4293096"/>
            <a:ext cx="82809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Вернувшись в Киев, вспомнил инженерный опыт, и за неделю сделал чертеж. Через два месяца изготовили аппарат. В 60-е годы были начаты операции на сердце.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Теперь операции с врожденным пороком сердца и другими патологиями оперируются постоянно</a:t>
            </a:r>
            <a:r>
              <a:rPr lang="ru-RU" dirty="0" smtClean="0"/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амос 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836712"/>
            <a:ext cx="2952328" cy="4232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131841" y="548680"/>
            <a:ext cx="547260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Н. М. Амосов находил время и для написания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книг.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В книге "Мысли и сердце"автор делится с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читателем своими мыслями и переживаниями,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давая возможность заглянуть ему прямо в душу.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Создается впечатление, что читаешь его дневник. Автор не пытается придумать интересную и увлекательную историю, а, как будто, просто делится своими мыслями по поводу своих страхов, прошедших операциях, смертей на операционном столе.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Книга дает возможность взглянуть на профессию врачей-хирургов, да и вообще медиков, и понять насколько эта профессия морально тяжелая.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7877" t="12600" r="50861" b="27761"/>
          <a:stretch>
            <a:fillRect/>
          </a:stretch>
        </p:blipFill>
        <p:spPr bwMode="auto">
          <a:xfrm>
            <a:off x="395536" y="692696"/>
            <a:ext cx="3057805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347864" y="2132856"/>
            <a:ext cx="552112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Известный хирург, ученый Н.  М. Амосов,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«Книга о счастьях и несчастьях» рассказывает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 работе хирурга, оперирующего на сердце,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делится своими воспоминаниями и мыслями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 проблемах кибернетики.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9845" t="12600" r="42356" b="26921"/>
          <a:stretch>
            <a:fillRect/>
          </a:stretch>
        </p:blipFill>
        <p:spPr bwMode="auto">
          <a:xfrm>
            <a:off x="4499992" y="476672"/>
            <a:ext cx="4240471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95536" y="692696"/>
            <a:ext cx="4267130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Н. М. Амосов рекомендовал всем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вести  активную и главное здоровую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жизнь.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Амосов изучая свой организм и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организмы своих пациентов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сформулировал основные принципы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долголетия: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правильное питание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вес человека должен быть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стабильным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контроль за психологическим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здоровьем.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4365104"/>
            <a:ext cx="82755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Врач считал, что не врачи делают человека здоровым. Они могут начать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лечение, остальное зависит от характера человека, его желания и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постоянного упорства.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1268760"/>
            <a:ext cx="62646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Представленные книги можно взять на абонементе художественной литературы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2924944"/>
            <a:ext cx="62102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4725144"/>
            <a:ext cx="7560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Обзор подготовила зав. сектором ОБВСК Оберемченко Н.И.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64</TotalTime>
  <Words>550</Words>
  <Application>Microsoft Office PowerPoint</Application>
  <PresentationFormat>Экран (4:3)</PresentationFormat>
  <Paragraphs>59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Times New Roman</vt:lpstr>
      <vt:lpstr>Verdana</vt:lpstr>
      <vt:lpstr>Wingdings 2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Екатерина</dc:creator>
  <cp:lastModifiedBy>User2</cp:lastModifiedBy>
  <cp:revision>9</cp:revision>
  <dcterms:created xsi:type="dcterms:W3CDTF">2020-12-04T21:32:31Z</dcterms:created>
  <dcterms:modified xsi:type="dcterms:W3CDTF">2020-12-25T06:40:59Z</dcterms:modified>
</cp:coreProperties>
</file>