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6" r:id="rId3"/>
    <p:sldId id="259" r:id="rId4"/>
    <p:sldId id="260" r:id="rId5"/>
    <p:sldId id="267" r:id="rId6"/>
    <p:sldId id="261" r:id="rId7"/>
    <p:sldId id="263" r:id="rId8"/>
    <p:sldId id="264" r:id="rId9"/>
    <p:sldId id="268" r:id="rId10"/>
    <p:sldId id="265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661"/>
    <a:srgbClr val="BC7D3E"/>
    <a:srgbClr val="BBB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8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5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1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59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1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5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6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7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8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3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5F908-E6D2-44B4-9E26-0D4FB6858B7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7397C5-F4F3-4465-9A1D-5A130778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Обзор  литературы </a:t>
            </a:r>
            <a:r>
              <a:rPr lang="ru-RU" sz="4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студентов-стоматологов</a:t>
            </a:r>
            <a:endParaRPr 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Вед. библиотекарь</a:t>
            </a:r>
          </a:p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Ю.В.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880" y="2540866"/>
            <a:ext cx="2171526" cy="306527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1674" y="1081825"/>
            <a:ext cx="6658377" cy="45243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подготовлен коллективом ведущих отечественных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хирургов-стоматологов и челюстно-лицевых хирургов,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преподавание дисциплины «Хирургическая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стоматология» в различных вузах Российской Федерации,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учебно-методическими центрами по высшему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стоматологическому образованию: ГБОУ ВПО «Московский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медико-стоматологический университет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А.И. Евдокимова» Минздрава России; ФГБОУ ДПО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повышения квалификации Федерального медико-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агентства России»; ГБОУ ВПО «Тверская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медицинская академия» Минздрава России;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ВПО «Казанская государственная медицинская академия»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России. Материал учебника представлен с позиций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достижений медицинской науки и практики.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основные разделы хирургической стоматологии 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0508" y="1081825"/>
            <a:ext cx="318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501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Афанасьев, В. В. Хирургическая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/ В. В. Афанасьев. –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ГЭОТАР-Медиа, 2016. –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с.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371" y="1798819"/>
            <a:ext cx="103132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Представленная литература находится в фонде читального зала</a:t>
            </a:r>
            <a:endParaRPr lang="ru-RU" sz="5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8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009" y="1017431"/>
            <a:ext cx="9530365" cy="452431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болезней относится к числу наиболее древних и насущных потребностей человека. Любое проявление болезни приносит человеку страдания. Существуют такие болезни, которые не обходят почти никого – это болезни зубов. Зубы у людей болели во все времена, начиная от первобытного периода и до настоящего времени, и всегда врачеватели известными им способами помогали людям избавиться от боли. Методы лечения зубов усложнялись в зависимости от смены общественно-экономических формаций, развития общества, накопления знаний. Зубоврачевание, хотя и медленно, но менялось, превращаясь из ремесленничества в науку. Понадобилось более десяти веков, чтобы оно стало самостоятельной отраслью медицины, именуемой стоматологией.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15" y="2912398"/>
            <a:ext cx="1849761" cy="2677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2334" y="1342738"/>
            <a:ext cx="7255239" cy="42473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– своеобразное психофизическое состояние человека,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возникающее в результате воздействия на его организм сверх-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сильных внешних или внутренних раздражителей. Боль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защитным механизмом, она информирует о болезни,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предупреждает о расстройстве деятельности, как отдельных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органов, так и всего организма. Выдающийся физиолог 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И.П. Павлов указывал, что даже при влиянии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минимальных внешних раздражителей наблюдается изменение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тонуса нервной системы в сторону то торможения,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возбуждения. Стоматологические заболевания по числу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занимают 2-е место после терапевтической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 Следовательно, адекватное обезболивание – один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важных компонентов лечебной работы врача-стоматолога.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пособия изложен по блок-модульной системе,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и обеспечивает лучшее усвоение материала.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338" y="1342738"/>
            <a:ext cx="3353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534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Базикян, Э. А. Местное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обезболивание в стоматологии /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А. Базикян. – Москва : ГЭОТАР-Медиа, 2016. – 144 с.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5" y="2537138"/>
            <a:ext cx="2034861" cy="293273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59371" y="1191778"/>
            <a:ext cx="6703559" cy="42780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прошедшие несколько лет раздел эндодонтии обогатился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новыми фактами и концепциями, созданы новые пломбировочные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корневых каналов и методики их пломбирования,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инструментарий. В учебном пособии подробно изложены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анатомо-топографическое строение полости зуба в различных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зубов, классификация эндодонтических инструментов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применение по расширению корневых каналов. Раскрыто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смазанном слое и его влиянии на результаты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эндодонтического лечения, указаны способы медикаментозной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и ирригации корневых каналов. Детально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перечислены материалы и способы пломбирования корневых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каналов, рассмотрены ошибки и осложнения при эндодонтическом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лечении. В пособие включены тестовые задания и ситуационные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посвящается 20-летию кафедры пропедевтики Московского государственного медико-стоматологического университета имени А.И. Евдокимова.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8477" y="1191778"/>
            <a:ext cx="2931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175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Базикян, Э. А. Эндодонтия /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А. Базикян. – Москва :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ГЭОТАР-Медиа, 2016. – 160 с. </a:t>
            </a: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59" y="2685143"/>
            <a:ext cx="2021983" cy="2903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3" y="1064281"/>
            <a:ext cx="6400798" cy="45243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Ортодонтия – раздел стоматологии, занимающийся изучением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этиологии, патогенеза, особенностей зубочелюстных аномалий,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их диагностики и лечения. Функциональные и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отклонения обнаруживаются у 75% трехлетних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Каждый второй ребенок и 30% людей других возрастных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нуждаются в настоящее время в высококвалифицированной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ортодонтической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 В учебнике изложен основной материал, касающийся вопросов организации ортодонтической помощи детскому и взрослому населению, приведены выписки из приказов Минздрава России. Рассмотрены этиология и патогенез зубочелюстных аномалий и их классификации. Описаны современные методы диагностики и лечения аномалий зубочелюстной системы с применением современной аппаратуры, включая аппараты механического и функционального действия, а также брекет-системы, элайнеры, позиционеры. Представлены современные методы профилактики зубочелюстных аномалий и деформаций. Учебник прекрасно иллюстрирован. По темам занятий приведены тестовые задания с использованием наглядных иллюстраций.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383" y="1064281"/>
            <a:ext cx="3837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278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Персин, Л. С. Ортодонтия. Диагностика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лечение зубочелюстно-лицевых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 и деформаций / Л. С.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Персин. – Москва : ГЭОТАР-Медиа,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 – 640 с.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4" y="2581766"/>
            <a:ext cx="2183300" cy="3219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7051" y="999871"/>
            <a:ext cx="6091708" cy="48013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Реалии наступления научно-технического прогресса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проявились и в стоматологии. Внедрение большого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разнообразного стоматологического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 привело к обилию разрозненной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которой специалисты не успевают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и, следовательно, применять в своей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деятельности. Все это побудило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данного атласа, в который автор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попытался включить весь спектр стоматологического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 – от самого простого до технически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сложного. В настоящем издании впервые представлены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систематизированные сведения о современных видах и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модификациях стоматологических инструментов.  Атлас содержит большое количество иллюстраций и визуальных схем, что облегчает восприятие изложенного материала.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5504" y="999871"/>
            <a:ext cx="34454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175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Базикян, Э. А. Стоматологический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: атлас / Э. А.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Базикян. – Москва : ГЭОТАР-Медиа,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 – 168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8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5329" y="1009260"/>
            <a:ext cx="7083381" cy="4801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биохимия – динамично развивающаяся область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биомедицинских знаний. Ее изучение – неотъемлемый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подготовки специалистов мед. профиля. Это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тем, что биохимия все больше становится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составной частью таких медико-биологических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как нормальная и патологическая физиология,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фармакология, медицинская генетика, внутренние болезни,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науки. При написании учебника был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многолетний опыт чтения лекционного курса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общей биохимии и биохимии тканей и жидкостей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 студентам Московского государственного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медико-стоматологического университета им. А.И. Евдокимова.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Изложенный в учебнике материал отражает основные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области биохимии, опубликованные в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монографиях и периодической литературе последних лет как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отечественных, так и зарубежных авторов. Учебник иллюстрирован, содержит много схем и таблиц.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914" y="1009260"/>
            <a:ext cx="29606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577.1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121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Вавилова, Т. П. Биологическая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химия. Биохимия полости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 / Т. П. Вавилова, А. Е.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Медведев. – Москва : ГЭОТАР-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Медиа, 2016. – 560 с.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91" y="2886188"/>
            <a:ext cx="2061380" cy="292438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68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96" y="2859930"/>
            <a:ext cx="1788484" cy="2590141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07607" y="1326524"/>
            <a:ext cx="6542468" cy="40318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приоритет профилактического направления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медицинской деятельности является общепризнанным 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 утвержден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странах, в том числе и в России. Признано,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стоматология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направлений здравоохранения,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профилактика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 наиболее существенные результаты. Все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мотивированным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отношение к профилактике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понимании того,что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гораздо эффективнее, экономичнее и позволяет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здоровье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 и предупредить возникновение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стоматологических заболеваний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Идеи профилактической стоматологии широко 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внедряются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сферу образования, научных исследований,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здравоохранения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их взаимосвязь совершенно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очевидна. Четырнадцать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 учебника представляют широкий спектр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взглядов на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профилактическую стоматологию – не только этиологию,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диагностические критерии развития заболеваний и методы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профилактики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лечения, но и поведенческие аспекты человека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тенденции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общества.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405" y="1171977"/>
            <a:ext cx="354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893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Кузьмина, Э. М. Профилактическая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/ Э. М. Кузьмина,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О. Янушевич. – Москва : Практическая медицина, 2017. – 544 с. 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395231"/>
            <a:ext cx="2292707" cy="3164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9008" y="1130557"/>
            <a:ext cx="6632885" cy="4524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не претендует на роль исчерпывающего руководства. Она скорее «настольное» справочное пособие по современным технологиям в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терапевтической стоматологии. Пособие посвящено современным стоматологическим материалам, инструментам, а также методикам и технологиям их клинического применения.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части детально рассмотрены вопросы препарирования кариозных полостей и пломбирования (реставрации) зубов с использованием современных методов обезболивания, инструментов, пломбировочных материалов и адгезивных систем, подробно описаны методики их клинического применения.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касающиеся эндодонтического лечения постоянных зубов, приведено описание применяемых для этой цели инструментов, медикаментозных препаратов, методик инструментальной обработки и пломбирования корневых каналов.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часть посвящена вопросам диагностики и лечения заболеваний пародонта. В пособие включена также специальная глава, посвященная врачебной тактике при эрозивно-язвенных поражениях губ, языка и слизистой оболочки рта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005" y="1130557"/>
            <a:ext cx="4031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616.31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632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Николаев, А. И. Практическая терапевтическая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стоматология / А. И. Николаев, Л. М. Цепов. –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МЕДпресс-информ, 2014. – 928 с.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</TotalTime>
  <Words>1343</Words>
  <Application>Microsoft Office PowerPoint</Application>
  <PresentationFormat>Широкоэкранный</PresentationFormat>
  <Paragraphs>140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Обзор  литературы для студентов-стоматологов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53</cp:revision>
  <dcterms:created xsi:type="dcterms:W3CDTF">2020-10-02T07:07:05Z</dcterms:created>
  <dcterms:modified xsi:type="dcterms:W3CDTF">2020-10-14T08:15:44Z</dcterms:modified>
</cp:coreProperties>
</file>