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A664-CDB5-44EA-B91C-CA1051B897D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D922-31E4-4087-B136-BB0B98B5E2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udioliba.com/books/156395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311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/>
              <a:t>«Мастер </a:t>
            </a:r>
            <a:r>
              <a:rPr lang="ru-RU" sz="5400" b="1" i="1" dirty="0" smtClean="0"/>
              <a:t>исторической и военной </a:t>
            </a:r>
            <a:r>
              <a:rPr lang="ru-RU" sz="5400" b="1" i="1" dirty="0" smtClean="0"/>
              <a:t>прозы»</a:t>
            </a:r>
            <a:endParaRPr lang="ru-RU" sz="54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5286388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Обзор подготовила зав. сектором ОБВСК Оберемченко Н. И.</a:t>
            </a:r>
            <a:endParaRPr lang="ru-RU"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3571900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29058" y="2214554"/>
            <a:ext cx="492922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3" tooltip="И был вечер, и было утро"/>
              </a:rPr>
              <a:t/>
            </a:r>
            <a:br>
              <a:rPr lang="ru-RU" dirty="0" smtClean="0">
                <a:hlinkClick r:id="rId3" tooltip="И был вечер, и было утро"/>
              </a:rPr>
            </a:br>
            <a:r>
              <a:rPr lang="ru-RU" sz="2000" b="1" i="1" dirty="0" smtClean="0"/>
              <a:t>Русский характер - такова главная тема книги Бориса Васильева, в которую вошел роман "И был вечер, и было утро" о революции 1905 года. И главные черты этого характера – неравнодушие к судьбам ближних, душевная щедрость, смелость и стремление к добру – проявлялись в народе и в стародавние времена, и на всем протяжении нелегкого минувшего века, будь то события первой русской революции, сталинских </a:t>
            </a:r>
            <a:r>
              <a:rPr lang="ru-RU" sz="2000" b="1" i="1" dirty="0" smtClean="0"/>
              <a:t>репрессий.</a:t>
            </a:r>
            <a:endParaRPr lang="ru-RU" sz="2000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714356"/>
            <a:ext cx="5000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В 19</a:t>
            </a:r>
          </a:p>
          <a:p>
            <a:r>
              <a:rPr lang="ru-RU" b="1" i="1" dirty="0" smtClean="0"/>
              <a:t>Васильев, Б. </a:t>
            </a:r>
            <a:r>
              <a:rPr lang="ru-RU" b="1" i="1" dirty="0" smtClean="0"/>
              <a:t>И был вечер и было </a:t>
            </a:r>
            <a:r>
              <a:rPr lang="ru-RU" b="1" i="1" dirty="0" smtClean="0"/>
              <a:t>утро : романы, повести </a:t>
            </a:r>
            <a:r>
              <a:rPr lang="ru-RU" b="1" i="1" dirty="0" smtClean="0"/>
              <a:t>/ Б. Васильев. – Москва : Советский </a:t>
            </a:r>
            <a:r>
              <a:rPr lang="ru-RU" b="1" i="1" dirty="0" smtClean="0"/>
              <a:t>писатель, 1989. - 560 </a:t>
            </a:r>
            <a:r>
              <a:rPr lang="ru-RU" b="1" i="1" dirty="0" smtClean="0"/>
              <a:t>с.</a:t>
            </a:r>
          </a:p>
          <a:p>
            <a:r>
              <a:rPr lang="en-US" b="1" i="1" dirty="0" smtClean="0"/>
              <a:t>ISBN </a:t>
            </a:r>
            <a:r>
              <a:rPr lang="en-US" b="1" i="1" dirty="0" smtClean="0"/>
              <a:t>5-265-00524-2 </a:t>
            </a:r>
            <a:endParaRPr lang="ru-RU" b="1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85860"/>
            <a:ext cx="86439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/>
              <a:t>Я , «безусловно ,человек конца </a:t>
            </a:r>
            <a:r>
              <a:rPr lang="en-US" sz="4000" b="1" i="1" dirty="0" smtClean="0"/>
              <a:t>XIX </a:t>
            </a:r>
            <a:r>
              <a:rPr lang="ru-RU" sz="4000" b="1" i="1" dirty="0" smtClean="0"/>
              <a:t>столетия. И по любви к </a:t>
            </a:r>
            <a:r>
              <a:rPr lang="ru-RU" sz="4000" b="1" i="1" dirty="0" smtClean="0"/>
              <a:t>литературе, и </a:t>
            </a:r>
            <a:r>
              <a:rPr lang="ru-RU" sz="4000" b="1" i="1" dirty="0" smtClean="0"/>
              <a:t>по уважению к </a:t>
            </a:r>
            <a:r>
              <a:rPr lang="ru-RU" sz="4000" b="1" i="1" dirty="0" smtClean="0"/>
              <a:t>истории, </a:t>
            </a:r>
            <a:r>
              <a:rPr lang="ru-RU" sz="4000" b="1" i="1" dirty="0" smtClean="0"/>
              <a:t>и по вере в </a:t>
            </a:r>
            <a:r>
              <a:rPr lang="ru-RU" sz="4000" b="1" i="1" dirty="0" smtClean="0"/>
              <a:t>человека, </a:t>
            </a:r>
            <a:r>
              <a:rPr lang="ru-RU" sz="4000" b="1" i="1" dirty="0" smtClean="0"/>
              <a:t>и по абсолютному неуменью </a:t>
            </a:r>
            <a:r>
              <a:rPr lang="ru-RU" sz="4000" b="1" i="1" dirty="0" smtClean="0"/>
              <a:t>врать».</a:t>
            </a:r>
            <a:endParaRPr lang="ru-RU" sz="4000" b="1" i="1" dirty="0"/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714876" y="4714884"/>
            <a:ext cx="36433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 Васильев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78621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357686" y="428604"/>
            <a:ext cx="47863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Борис Львович Васильев – широко известный писатель, публицист и драматург. Его произведения настолько объемны тематически, что охватывают практически все стороны жизни общества. Кроме темы войны, которая являлась центральной в его творчестве, писатель выражал обеспокоенность таким явлением, как утрата исторической памяти и деградация нравственности и культуры – достояния, копившегося в России в течение многих веков.</a:t>
            </a:r>
          </a:p>
          <a:p>
            <a:endParaRPr lang="ru-RU" sz="20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4429131"/>
            <a:ext cx="4786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Смелыми и бескомпромиссными можно назвать его рассуждения об отношениях народа и власти, уровне жизни граждан в зависимости от территории проживания, о снижении гражданской активности в государстве.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7147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428868"/>
            <a:ext cx="4500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Васильев пишет здесь о временах, далёких от нас, во многом покрытых тайной, о зарождении русского государства, о варягах и князе Рюрике, правившем в Новгороде. Тема, безусловно, очень заманчивая, в этом периоде много событий, к которым может обратиться писатель . Ведь накоплено уже много информации, позволяющей более ясно представить данный период, жизнь и быт древних славян.</a:t>
            </a:r>
            <a:endParaRPr lang="ru-RU" sz="2000" b="1" i="1" dirty="0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714356"/>
            <a:ext cx="48577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191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Васильев, Б. Вещий Олег / Б. Васильев. –Москва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Вагриус,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2004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399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5-475-00090-5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642918"/>
            <a:ext cx="357189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71934" y="2500306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Князья на Руси ведут бесконечные междуусобные войны, которые мешают объединению перед лицом внешнего врага Их имена сейчас помнят только историки, а в памяти народа остался только один — новгородский князь Александр. Талантливый полководец и отважный воин, он сумел победить шведов на Неве, разгромить войска Тевтонского ордена, считавшиеся непобедимыми до Ледового побоища.</a:t>
            </a:r>
            <a:endParaRPr lang="ru-RU" sz="2000" b="1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071934" y="714356"/>
            <a:ext cx="492922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В19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Васильев, Б. Александр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Невский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Б. Васильев. – 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Вагриус, 2004</a:t>
            </a:r>
            <a:r>
              <a:rPr lang="en-US" b="1" i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445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5-9560-0226-3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785794"/>
            <a:ext cx="350046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28596" y="2500306"/>
            <a:ext cx="47149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Действие романа разворачивается в 1870-е годы в России и на Балканах. В центре повествования - жизнь большой дворянской семьи Олексиных. Судьба главных героев тесно переплетается с грандиозными событиями прошлого. Сохраняя честь, совесть и достоинство, Олексины проходят сквозь суровые испытания, их ждет гибель друзей и близких, утрата иллюзий и поиск правды</a:t>
            </a:r>
            <a:r>
              <a:rPr lang="ru-RU" sz="2000" b="1" i="1" dirty="0" smtClean="0"/>
              <a:t>...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785794"/>
            <a:ext cx="4786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/>
              <a:t>84</a:t>
            </a:r>
            <a:endParaRPr lang="ru-RU" b="1" i="1" dirty="0" smtClean="0"/>
          </a:p>
          <a:p>
            <a:r>
              <a:rPr lang="ru-RU" b="1" i="1" dirty="0" smtClean="0"/>
              <a:t>В 19</a:t>
            </a:r>
          </a:p>
          <a:p>
            <a:r>
              <a:rPr lang="ru-RU" b="1" i="1" dirty="0" smtClean="0"/>
              <a:t>Васильев,</a:t>
            </a:r>
            <a:r>
              <a:rPr lang="en-US" b="1" i="1" dirty="0" smtClean="0"/>
              <a:t> </a:t>
            </a:r>
            <a:r>
              <a:rPr lang="ru-RU" b="1" i="1" dirty="0" smtClean="0"/>
              <a:t>Б</a:t>
            </a:r>
            <a:r>
              <a:rPr lang="ru-RU" b="1" i="1" dirty="0" smtClean="0"/>
              <a:t>. Господа </a:t>
            </a:r>
            <a:r>
              <a:rPr lang="ru-RU" b="1" i="1" dirty="0" smtClean="0"/>
              <a:t>офицеры</a:t>
            </a:r>
            <a:r>
              <a:rPr lang="en-US" b="1" i="1" dirty="0" smtClean="0"/>
              <a:t> </a:t>
            </a:r>
            <a:r>
              <a:rPr lang="ru-RU" b="1" i="1" dirty="0" smtClean="0"/>
              <a:t>: роман / Б. </a:t>
            </a:r>
            <a:r>
              <a:rPr lang="ru-RU" b="1" i="1" dirty="0" smtClean="0"/>
              <a:t>Васильев. </a:t>
            </a:r>
            <a:r>
              <a:rPr lang="ru-RU" b="1" i="1" dirty="0" smtClean="0"/>
              <a:t>– Москва : Вече</a:t>
            </a:r>
            <a:r>
              <a:rPr lang="ru-RU" b="1" i="1" dirty="0" smtClean="0"/>
              <a:t>, 2006</a:t>
            </a:r>
            <a:r>
              <a:rPr lang="ru-RU" b="1" i="1" dirty="0" smtClean="0"/>
              <a:t>. - 432 </a:t>
            </a:r>
            <a:r>
              <a:rPr lang="ru-RU" b="1" i="1" dirty="0" smtClean="0"/>
              <a:t>с.</a:t>
            </a:r>
          </a:p>
          <a:p>
            <a:r>
              <a:rPr lang="en-US" b="1" i="1" dirty="0" smtClean="0"/>
              <a:t>ISBN</a:t>
            </a:r>
            <a:r>
              <a:rPr lang="ru-RU" b="1" i="1" dirty="0" smtClean="0"/>
              <a:t> 5-9533-1634-8</a:t>
            </a:r>
            <a:endParaRPr lang="ru-RU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785793"/>
            <a:ext cx="3500463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143372" y="2571744"/>
            <a:ext cx="47149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Роман Бориса Васильева основан на подлинном документе из его семейного архива - записках прапрадеда Александра Олексина. Здесь есть все: авантюрный сюжет, романтическая любовная история, сцены войны на Кавказе, картины дворянского и армейского быта, встречи героя с Пушкиным... История жизни своего предка позволяет писателю предаться глубоким размышлениям о судьбе России</a:t>
            </a:r>
            <a:endParaRPr lang="ru-RU" sz="2000" b="1" i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143372" y="714356"/>
            <a:ext cx="500062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Васильев,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Б. Картежник и бретер, игрок и дуэлянт</a:t>
            </a:r>
            <a:r>
              <a:rPr lang="ru-RU" b="1" i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Б. Васильев. – 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Вагриус,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2005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 - 368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5-9697 -0075-4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642918"/>
            <a:ext cx="350046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282" y="2143116"/>
            <a:ext cx="50006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 повести «А зори здесь тихие…» рассказано о группе из пяти зенитчиц и их командире. Это своеобразный взгляд на войну глазами женщин. Многие привыкли думать, что воевать – дело мужское, но на самом деле война унесла жизни тысяч женщин, которые сражались не менее храбро и стойко. Перед читателями предстаёт история жизни каждой из зенитчиц, они становятся близкими и хорошо знакомыми. И поэтому терять их становится ещё тяжелее.</a:t>
            </a:r>
            <a:endParaRPr lang="ru-RU" sz="2000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642918"/>
            <a:ext cx="507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В 19</a:t>
            </a:r>
          </a:p>
          <a:p>
            <a:r>
              <a:rPr lang="ru-RU" b="1" i="1" dirty="0" smtClean="0"/>
              <a:t>Васильев, Б</a:t>
            </a:r>
            <a:r>
              <a:rPr lang="ru-RU" b="1" i="1" dirty="0" smtClean="0"/>
              <a:t>. А зори здесь тихие </a:t>
            </a:r>
            <a:r>
              <a:rPr lang="ru-RU" b="1" i="1" dirty="0" smtClean="0"/>
              <a:t>/ </a:t>
            </a:r>
            <a:r>
              <a:rPr lang="ru-RU" b="1" i="1" dirty="0" smtClean="0"/>
              <a:t>Б. Васильев. – Москва : Художественная </a:t>
            </a:r>
            <a:r>
              <a:rPr lang="ru-RU" b="1" i="1" dirty="0" smtClean="0"/>
              <a:t>литература, </a:t>
            </a:r>
            <a:r>
              <a:rPr lang="ru-RU" b="1" i="1" dirty="0" smtClean="0"/>
              <a:t>1978</a:t>
            </a:r>
            <a:r>
              <a:rPr lang="ru-RU" b="1" i="1" dirty="0" smtClean="0"/>
              <a:t>. -</a:t>
            </a:r>
            <a:r>
              <a:rPr lang="ru-RU" b="1" i="1" dirty="0" smtClean="0"/>
              <a:t>377 с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642918"/>
            <a:ext cx="364333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071934" y="2500306"/>
            <a:ext cx="48577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Книга «В списках не значился» Бориса Васильева рассказывает об одном герое, которая олицетворяет собой подвиги многих людей. Эта история вызывает щемящее чувство в душе, а на глаза наворачиваются слёзы. Книга рассказывает не только о войне, героизме, патриотизме, но также о любви, чести, справедливости, о ценности человеческой жизни и умении бороться до последнего вздоха</a:t>
            </a:r>
            <a:endParaRPr lang="ru-RU" sz="2000" b="1" i="1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071934" y="714356"/>
            <a:ext cx="507206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84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19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Васильев, Б. В списках не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значился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/ Б. Васильев. – Москва :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Вече, 2010. -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320 с.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ISBN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978-5-9533-4521-7</a:t>
            </a:r>
            <a:endParaRPr kumimoji="0" lang="en-US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857232"/>
            <a:ext cx="3571900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357158" y="2000240"/>
            <a:ext cx="49292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Война – это страшное явление. Она разрушает и уничтожает человеческие судьбы, и, что особенно страшно, – молодые судьбы. Еще вчера у юношей и девушек была своя веселая, хоть и нелегкая, жизнь, были планы, надежды, мечты, и вот все они перечеркнуты в один миг. Книга Бориса Васильева «Завтра была война» – это романтическая повесть о предвоенном поколении советских школьников, оказавшемся на пороге взрослой жизни. Здесь нет войны, но очень четко передана атмосфер эпохи, предвоенного времени.</a:t>
            </a:r>
            <a:endParaRPr lang="ru-RU" sz="20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480"/>
            <a:ext cx="4857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84</a:t>
            </a:r>
          </a:p>
          <a:p>
            <a:r>
              <a:rPr lang="ru-RU" b="1" i="1" dirty="0" smtClean="0"/>
              <a:t>В 19</a:t>
            </a:r>
          </a:p>
          <a:p>
            <a:r>
              <a:rPr lang="ru-RU" b="1" i="1" dirty="0" smtClean="0"/>
              <a:t>Васильев, </a:t>
            </a:r>
            <a:r>
              <a:rPr lang="ru-RU" b="1" i="1" dirty="0" smtClean="0"/>
              <a:t>Б. Завтра была война / Б. Васильев. – Москва : </a:t>
            </a:r>
            <a:r>
              <a:rPr lang="ru-RU" b="1" i="1" dirty="0" smtClean="0"/>
              <a:t>Вагриус, </a:t>
            </a:r>
            <a:r>
              <a:rPr lang="ru-RU" b="1" i="1" dirty="0" smtClean="0"/>
              <a:t>2007. </a:t>
            </a:r>
            <a:r>
              <a:rPr lang="ru-RU" b="1" i="1" dirty="0" smtClean="0"/>
              <a:t>- 304 </a:t>
            </a:r>
            <a:r>
              <a:rPr lang="ru-RU" b="1" i="1" dirty="0" smtClean="0"/>
              <a:t>с.</a:t>
            </a:r>
          </a:p>
          <a:p>
            <a:r>
              <a:rPr lang="en-US" b="1" i="1" dirty="0" smtClean="0"/>
              <a:t>ISBN </a:t>
            </a:r>
            <a:r>
              <a:rPr lang="ru-RU" b="1" i="1" dirty="0" smtClean="0"/>
              <a:t>978-9697-0480-0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860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46</cp:revision>
  <dcterms:created xsi:type="dcterms:W3CDTF">2021-03-20T09:57:17Z</dcterms:created>
  <dcterms:modified xsi:type="dcterms:W3CDTF">2021-04-08T12:25:26Z</dcterms:modified>
</cp:coreProperties>
</file>