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233" autoAdjust="0"/>
  </p:normalViewPr>
  <p:slideViewPr>
    <p:cSldViewPr>
      <p:cViewPr varScale="1">
        <p:scale>
          <a:sx n="104" d="100"/>
          <a:sy n="104" d="100"/>
        </p:scale>
        <p:origin x="12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0A046-D26C-45C5-ABC2-CD4C4E59004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F10B5-1EE4-4B82-90C2-D6848C733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1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F10B5-1EE4-4B82-90C2-D6848C733EE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0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B062F86-0D4D-4877-A196-D2E1B8F688A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49A27B-B29A-48E2-9E40-058BE354E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62F86-0D4D-4877-A196-D2E1B8F688A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9A27B-B29A-48E2-9E40-058BE354E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62F86-0D4D-4877-A196-D2E1B8F688A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9A27B-B29A-48E2-9E40-058BE354E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62F86-0D4D-4877-A196-D2E1B8F688A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9A27B-B29A-48E2-9E40-058BE354E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B062F86-0D4D-4877-A196-D2E1B8F688A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49A27B-B29A-48E2-9E40-058BE354E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62F86-0D4D-4877-A196-D2E1B8F688A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149A27B-B29A-48E2-9E40-058BE354E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62F86-0D4D-4877-A196-D2E1B8F688A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149A27B-B29A-48E2-9E40-058BE354E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62F86-0D4D-4877-A196-D2E1B8F688A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9A27B-B29A-48E2-9E40-058BE354E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62F86-0D4D-4877-A196-D2E1B8F688A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9A27B-B29A-48E2-9E40-058BE354E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B062F86-0D4D-4877-A196-D2E1B8F688A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49A27B-B29A-48E2-9E40-058BE354E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B062F86-0D4D-4877-A196-D2E1B8F688A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49A27B-B29A-48E2-9E40-058BE354E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B062F86-0D4D-4877-A196-D2E1B8F688A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149A27B-B29A-48E2-9E40-058BE354E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4.bp.blogspot.com/-m70zzv0ZPbI/VYzwUzK1RdI/AAAAAAAAD3c/7IhllVProtw/s1600/Odoevceva_heinike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000240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 Поэтический перекресток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3244334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(21  Марта  Всемирный  день  поэзии)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0" cy="3491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7141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52149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Творческая биография Сергея Есенина началась еще во времена обучения в учительской школе. Произведения тех лет были более духовными, без лирических ноток. Среди самых заметных стихов того периода можно отметить «Моя жизнь», «Звезды». Когда Сергей переехал в Москву, то тяга к сочинительству переросла в настоящее творчество и в его произведениях начали прослеживаться приемы образности. Он мастерски использовал метафоры, слова в прямом или переносном смысле. Отличительным качеством поэзий Есенина того времени стала новокрестьянская лирика и приверженность к русскому символизму. Большую роль в формировании этого направления сыграл Александр Блок, потому что Сергей зачитывался его произведениями.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857232"/>
            <a:ext cx="321471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36433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642918"/>
            <a:ext cx="321471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57224" y="5643578"/>
            <a:ext cx="7286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Есенин, С. Избранное / С. Есенин. - Москва :  Правда, 1985. - 570 с.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Шифр 84 Е 82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58700" tIns="119025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СУББОТА, 27 ИЮНЯ 2015 Г.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Ирина Одоевцева: маленькая поэтесса, вернувшая России большую поэзию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7F12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Красивая, обаятельная, маленькая и  миленькая, с непотерянной и в глубокой старости ребячливостью, с неизменными бантами, сумочками, перчатками, шубками. Даже в крайне тяжелые времена жизнерадостная и позитивная. Это Ирина Одоевцева. Последняя поэтесса Серебряного века…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Ее настоящее имя – Ираида Густавовна Гейнике. Родилась в Риге в семье присяжного поверенного. У нее было обычное детство с домашними учителями, гимназией, первой влюбленностью. Необычным были только раннее осознание себя поэтом и внешность героини немого кино. Так вспоминал о ней Георгий Адамович: «Кто, из посещавших тогда петербургские литературные собрания, не помнит на эстраде стройную, белокурую, юную женщину, почти что еще девочку с огромным черным бантом в волосах, нараспев, весело и торопливо, слегка грассируя, читающую стихи, заставляя улыбаться всех без исключения, даже людей, от улыбки в те годы отвыкших»</a:t>
            </a:r>
            <a:endParaRPr kumimoji="0" lang="ru-RU" sz="18000" b="0" i="0" u="none" strike="noStrike" cap="none" normalizeH="0" baseline="0" dirty="0" smtClean="0">
              <a:ln>
                <a:noFill/>
              </a:ln>
              <a:solidFill>
                <a:srgbClr val="337F1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4.bp.blogspot.com/-m70zzv0ZPbI/VYzwUzK1RdI/AAAAAAAAD3c/7IhllVProtw/s1600/Odoevceva_heinik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714356"/>
            <a:ext cx="3286148" cy="4929222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58700" tIns="119025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СУББОТА, 27 ИЮНЯ 2015 Г.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Ирина Одоевцева: маленькая поэтесса, вернувшая России большую поэзию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7F12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Красивая, обаятельная, маленькая и  миленькая, с непотерянной и в глубокой старости ребячливостью, с неизменными бантами, сумочками, перчатками, шубками. Даже в крайне тяжелые времена жизнерадостная и позитивная. Это Ирина Одоевцева. Последняя поэтесса Серебряного века…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Ее настоящее имя – Ираида Густавовна Гейнике. Родилась в Риге в семье присяжного поверенного. У нее было обычное детство с домашними учителями, гимназией, первой влюбленностью. Необычным были только раннее осознание себя поэтом и внешность героини немого кино. Так вспоминал о ней Георгий Адамович: «Кто, из посещавших тогда петербургские литературные собрания, не помнит на эстраде стройную, белокурую, юную женщину, почти что еще девочку с огромным черным бантом в волосах, нараспев, весело и торопливо, слегка грассируя, читающую стихи, заставляя улыбаться всех без исключения, даже людей, от улыбки в те годы отвыкших»</a:t>
            </a:r>
            <a:endParaRPr kumimoji="0" lang="ru-RU" sz="18000" b="0" i="0" u="none" strike="noStrike" cap="none" normalizeH="0" baseline="0" dirty="0" smtClean="0">
              <a:ln>
                <a:noFill/>
              </a:ln>
              <a:solidFill>
                <a:srgbClr val="337F1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58700" tIns="119025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СУББОТА, 27 ИЮНЯ 2015 Г.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Ирина Одоевцева: маленькая поэтесса, вернувшая России большую поэзию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7F12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Красивая, обаятельная, маленькая и  миленькая, с непотерянной и в глубокой старости ребячливостью, с неизменными бантами, сумочками, перчатками, шубками. Даже в крайне тяжелые времена жизнерадостная и позитивная. Это Ирина Одоевцева. Последняя поэтесса Серебряного века…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Ее настоящее имя – Ираида Густавовна Гейнике. Родилась в Риге в семье присяжного поверенного. У нее было обычное детство с домашними учителями, гимназией, первой влюбленностью. Необычным были только раннее осознание себя поэтом и внешность героини немого кино. Так вспоминал о ней Георгий Адамович: «Кто, из посещавших тогда петербургские литературные собрания, не помнит на эстраде стройную, белокурую, юную женщину, почти что еще девочку с огромным черным бантом в волосах, нараспев, весело и торопливо, слегка грассируя, читающую стихи, заставляя улыбаться всех без исключения, даже людей, от улыбки в те годы отвыкших»</a:t>
            </a:r>
            <a:endParaRPr kumimoji="0" lang="ru-RU" sz="18000" b="0" i="0" u="none" strike="noStrike" cap="none" normalizeH="0" baseline="0" dirty="0" smtClean="0">
              <a:ln>
                <a:noFill/>
              </a:ln>
              <a:solidFill>
                <a:srgbClr val="337F1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428868"/>
            <a:ext cx="5072098" cy="264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Красивая, обаятельная, маленькая и  миленькая, с непотерянной и в глубокой старости ребячливостью, с неизменными бантами, сумочками, перчатками, шубками. Даже в крайне тяжелые времена жизнерадостная и позитивная. Это Ирина Одоевцева. Последняя поэтесса Серебряного века.</a:t>
            </a:r>
            <a:endParaRPr lang="ru-RU" sz="20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714356"/>
            <a:ext cx="507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Ирина Одоевцева: маленькая поэтесса, вернувшая России большую поэзию.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714357"/>
            <a:ext cx="53578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Ее настоящее имя – Ираида Густавовна Гейнике. Родилась в Риге в семье присяжного поверенного. У нее было обычное детство с домашними учителями, гимназией, первой влюбленностью. Необычным были только раннее осознание себя поэтом и внешность героини немого кино. Так вспоминал о ней Георгий Адамович: «Кто, из посещавших тогда петербургские литературные собрания, не помнит на эстраде стройную, белокурую, юную женщину, почти что еще девочку с огромным черным бантом в волосах, нараспев, весело и торопливо, слегка грассируя, читающую стихи, заставляя улыбаться всех без исключения, даже людей, от улыбки в те годы отвыкших».</a:t>
            </a:r>
            <a:endParaRPr lang="ru-RU" sz="2000" b="1" i="1" dirty="0"/>
          </a:p>
        </p:txBody>
      </p:sp>
      <p:pic>
        <p:nvPicPr>
          <p:cNvPr id="1026" name="Picture 2" descr="https://avatars.mds.yandex.net/get-zen_doc/1775615/pub_5f0ab65408e7254af45e05a6_5f0ab78c22207f03813c8252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314327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i.pinimg.com/736x/05/f1/9c/05f19ca2c48a18c0e0b3039033a7aa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.pinimg.com/736x/05/f1/9c/05f19ca2c48a18c0e0b3039033a7aa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31432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572000" y="785794"/>
            <a:ext cx="4071966" cy="404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*****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*****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 о чем душа просила,</a:t>
            </a:r>
            <a:br>
              <a:rPr lang="ru-RU" dirty="0" smtClean="0"/>
            </a:br>
            <a:r>
              <a:rPr lang="ru-RU" dirty="0" smtClean="0"/>
              <a:t>Что она любила тут...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Время зимний день разбило</a:t>
            </a:r>
            <a:br>
              <a:rPr lang="ru-RU" dirty="0" smtClean="0"/>
            </a:br>
            <a:r>
              <a:rPr lang="ru-RU" dirty="0" smtClean="0"/>
              <a:t>На бессмыслицу минут,</a:t>
            </a:r>
            <a:br>
              <a:rPr lang="ru-RU" dirty="0" smtClean="0"/>
            </a:br>
            <a:r>
              <a:rPr lang="ru-RU" dirty="0" smtClean="0"/>
              <a:t>На бессмыслицу разлуки,</a:t>
            </a:r>
            <a:br>
              <a:rPr lang="ru-RU" dirty="0" smtClean="0"/>
            </a:br>
            <a:r>
              <a:rPr lang="ru-RU" dirty="0" smtClean="0"/>
              <a:t>На бессмыслицу "прости".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...Но не могут эти руки</a:t>
            </a:r>
            <a:br>
              <a:rPr lang="ru-RU" dirty="0" smtClean="0"/>
            </a:br>
            <a:r>
              <a:rPr lang="ru-RU" dirty="0" smtClean="0"/>
              <a:t>От бессмертия спасти...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5214950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Одоевцева, И. На берегах Сены. На берегах Невы /И. Одоевцева. – Москва : Согласие, 1998. – 950 с.</a:t>
            </a:r>
          </a:p>
          <a:p>
            <a:r>
              <a:rPr lang="ru-RU" b="1" i="1" dirty="0" smtClean="0"/>
              <a:t>Шифр 84 О 44</a:t>
            </a:r>
            <a:endParaRPr lang="ru-RU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898595/pub_5febd090b17f202ff3c4d9a4_60296207241d462d441c1df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3500462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00496" y="785794"/>
            <a:ext cx="4857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Константин Бальмонт – русский поэт, переводчик, прозаик, критик, эссеист. Яркий представитель Серебряного века. Он издал 35 сборников поэзии, 20 книг с прозой. Перевел большое количество произведений зарубежных писателей. Константин Дмитриевич – автор литературных исследований, филологических трактатов, критических эссе. Его стихи «Снежинка», «Камыши», «Осень», «К зиме», «Фея» и многие другие включены в школьную программу.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s://nacion.ru/assets/i/ai/4/7/8/i/32942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nacion.ru/assets/i/ai/4/7/8/i/32942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8603"/>
            <a:ext cx="47149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Константин Дмитриевич продолжил достаточно активные революционные действия, в мае 1901 года он стал участником студенческой демонстрации в Москве. В этом же месяце прочитал в зале Государственной думы стихотворение “Маленький султан”, содержащее скрытую критику режима в стране и Николая Второго, его организатора. Поэт положительно принял Февральскую революцию, но выступил против Октябрьской. Он не смог принять диктатуру пролетариата, так как выступал за абсолютную свободу.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В 1920 году Бальмонт навсегда эмигрировал во Францию. </a:t>
            </a:r>
            <a:endParaRPr lang="ru-RU" sz="2000" b="1" i="1" dirty="0"/>
          </a:p>
        </p:txBody>
      </p:sp>
      <p:pic>
        <p:nvPicPr>
          <p:cNvPr id="28679" name="Picture 7" descr="http://vnikitskom.ru/wp-content/uploads/221f137348736b5e01f5759524a506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642918"/>
            <a:ext cx="364333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https://stihi.one/wp-content/uploads/2019/05/image-19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s://stihi.one/wp-content/uploads/2019/05/image-19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14356"/>
            <a:ext cx="40005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AutoShape 2" descr="https://buk-va.ru/uploads/media/book/0001/13/bcc7d4fcbac77cb1abbfca1c2a3c6f81c15b167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Documents and Settings\%D0%9F%D0%BE%D0%BB%D1%8C%D0%B7%D0%BE%D0%B2%D0%B0%D1%82%D0%B5%D0%BB%D1%8C\%D0%9C%D0%BE%D0%B8 %D0%B4%D0%BE%D0%BA%D1%83%D0%BC%D0%B5%D0%BD%D1%82%D1%8B\%D0%BA%D0%BD%D0%B8%D0%B3%D0%B0 %D0%B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Documents and Settings\%D0%9F%D0%BE%D0%BB%D1%8C%D0%B7%D0%BE%D0%B2%D0%B0%D1%82%D0%B5%D0%BB%D1%8C\%D0%9C%D0%BE%D0%B8 %D0%B4%D0%BE%D0%BA%D1%83%D0%BC%D0%B5%D0%BD%D1%82%D1%8B\%D0%BA%D0%BD%D0%B8%D0%B3%D0%B0 %D0%B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buk-va.ru/uploads/media/book/0001/13/bcc7d4fcbac77cb1abbfca1c2a3c6f81c15b167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buk-va.ru/uploads/media/book/0001/13/bcc7d4fcbac77cb1abbfca1c2a3c6f81c15b167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buk-va.ru/uploads/media/book/0001/13/bcc7d4fcbac77cb1abbfca1c2a3c6f81c15b167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buk-va.ru/uploads/media/book/0001/13/bcc7d4fcbac77cb1abbfca1c2a3c6f81c15b167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buk-va.ru/uploads/media/book/0001/13/bcc7d4fcbac77cb1abbfca1c2a3c6f81c15b167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 descr="C:\Documents and Settings\Пользователь\Мои документы\б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3643338" cy="500066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42910" y="5805264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Бальмонт, К. Стихотворения / К. Бальмонт. - Москва : Правда, 1990. -600 с.</a:t>
            </a:r>
          </a:p>
          <a:p>
            <a:pPr algn="just"/>
            <a:r>
              <a:rPr lang="ru-RU" b="1" i="1" dirty="0" smtClean="0"/>
              <a:t>Шифр  84 Б 21</a:t>
            </a:r>
            <a:endParaRPr lang="ru-RU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857232"/>
            <a:ext cx="342902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857232"/>
            <a:ext cx="44291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Биография Тэффи</a:t>
            </a:r>
          </a:p>
          <a:p>
            <a:r>
              <a:rPr lang="ru-RU" sz="2000" b="1" i="1" dirty="0" smtClean="0"/>
              <a:t>Тэффи (1872–1952) — русская писательница, поэтесса, переводчица. Под этим звучным псевдонимом скрывалась дворянка Надежда Александровна Лохвицкая— женщина с невероятным чувством юмора и тонким умом. Ее называли «королевой смеха», а ее произведениями зачитывался русский император Николай II. Тэффи, биография которой полна интересных фактов, оставила большой след в культуре ХХ века.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357166"/>
            <a:ext cx="47149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Литературный дебют Надежды Лохвицкой состоялся в 1901 году, когда ее семья решила взять инициативу в свои руки и отнести одно из стихотворений начинающей писательницы в редакцию журнала «Север». Первый опыт оказался удачным, и спустя 3 года Лохвицкая опубликовала свое первое прозаическое произведение «День прошел».</a:t>
            </a:r>
          </a:p>
          <a:p>
            <a:r>
              <a:rPr lang="ru-RU" sz="2000" b="1" i="1" dirty="0" smtClean="0"/>
              <a:t>Известность к Надежде Александровне пришла в 1910 году после выхода в свет ее первого сборника «Юмористические рассказы». К тому времени она взяла творческий псевдоним Н. А. Тэффи, и широкая публика узнала ее под этим именем. </a:t>
            </a:r>
          </a:p>
        </p:txBody>
      </p:sp>
      <p:sp>
        <p:nvSpPr>
          <p:cNvPr id="1026" name="AutoShape 2" descr="https://ambilive.ru/upload/000/u3/8c/69/b03ed25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mbilive.ru/upload/000/u3/8c/69/b03ed25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3429024" cy="51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Отмечаемый ежегодно 21 марта, Всемирный день поэзии празднует одну из наиболее ценных форм культурного и языкового выражения и идентичности. На протяжении всей истории поэзия была неотъемлемой частью общества. Ее можно обнаружить в каждой культуре и на каждом континенте. Поэзия является выражением нашей общей человечности и общих ценностей, превращая самые простые стихи в мощный катализатор диалога и мира.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Всемирный день поэзии — это повод почтить поэтов, возродить устные традиции поэтических чтений, повысить интерес к чтению, письму и преподаванию поэзии</a:t>
            </a:r>
            <a:r>
              <a:rPr lang="en-US" sz="2400" b="1" dirty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142984"/>
            <a:ext cx="61436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Моя любовь — как странный сон,</a:t>
            </a:r>
          </a:p>
          <a:p>
            <a:r>
              <a:rPr lang="ru-RU" dirty="0" smtClean="0"/>
              <a:t>Предутренний, печальный…</a:t>
            </a:r>
          </a:p>
          <a:p>
            <a:r>
              <a:rPr lang="ru-RU" dirty="0" smtClean="0"/>
              <a:t>Молчаньем звезд заворожен</a:t>
            </a:r>
          </a:p>
          <a:p>
            <a:r>
              <a:rPr lang="ru-RU" dirty="0" smtClean="0"/>
              <a:t>Ее призыв прощальный!</a:t>
            </a:r>
          </a:p>
          <a:p>
            <a:endParaRPr lang="ru-RU" dirty="0" smtClean="0"/>
          </a:p>
          <a:p>
            <a:r>
              <a:rPr lang="ru-RU" dirty="0" smtClean="0"/>
              <a:t>Как стая белых, смелых птиц</a:t>
            </a:r>
          </a:p>
          <a:p>
            <a:r>
              <a:rPr lang="ru-RU" dirty="0" smtClean="0"/>
              <a:t>Летят ее желанья</a:t>
            </a:r>
          </a:p>
          <a:p>
            <a:r>
              <a:rPr lang="ru-RU" dirty="0" smtClean="0"/>
              <a:t>К пределам пламенных зарниц</a:t>
            </a:r>
          </a:p>
          <a:p>
            <a:r>
              <a:rPr lang="ru-RU" dirty="0" smtClean="0"/>
              <a:t>Последнего сгоранья!..</a:t>
            </a:r>
          </a:p>
          <a:p>
            <a:endParaRPr lang="ru-RU" dirty="0" smtClean="0"/>
          </a:p>
          <a:p>
            <a:r>
              <a:rPr lang="ru-RU" dirty="0" smtClean="0"/>
              <a:t>Моя любовь — немым богам</a:t>
            </a:r>
          </a:p>
          <a:p>
            <a:r>
              <a:rPr lang="ru-RU" dirty="0" smtClean="0"/>
              <a:t>Зажженная лампада.</a:t>
            </a:r>
          </a:p>
          <a:p>
            <a:r>
              <a:rPr lang="ru-RU" dirty="0" smtClean="0"/>
              <a:t>Моей любви, моим устам —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3" y="928670"/>
            <a:ext cx="292895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5357826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Тэффи. Выбор креста / Тэффи. – Москва : Современник, 1991. -110 с.</a:t>
            </a:r>
          </a:p>
          <a:p>
            <a:r>
              <a:rPr lang="ru-RU" b="1" i="1" dirty="0" smtClean="0"/>
              <a:t>Шифр 84 Т 93</a:t>
            </a:r>
            <a:endParaRPr lang="ru-RU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571744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Поэзия Серебряного века имела большое значение для развития русской литературы </a:t>
            </a:r>
            <a:r>
              <a:rPr lang="en-US" sz="2000" b="1" dirty="0" smtClean="0"/>
              <a:t>XX </a:t>
            </a:r>
            <a:r>
              <a:rPr lang="ru-RU" sz="2000" b="1" dirty="0" smtClean="0"/>
              <a:t>века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214686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Она выражала настроение эпохи. Показала разнообразие творческих </a:t>
            </a:r>
            <a:r>
              <a:rPr lang="ru-RU" sz="2000" b="1" smtClean="0"/>
              <a:t>индивидуальностей. Стихотворения </a:t>
            </a:r>
            <a:r>
              <a:rPr lang="ru-RU" sz="2000" b="1" dirty="0" smtClean="0"/>
              <a:t>глубоко трогают душу, заставляют задуматься о бытие, рисовать вместе с Есениным красоту природы, плакать с Цветаевой, ценить и любить с Бальмонтом.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928670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Серебряный век - условное название периода в развитии русской поэзии, характеризующегося появлением большого количества поэтов и поэтических течений, которые искали новые поэтические формы и предлагали новые эстетические идеалы.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85789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Книги можно взять на абонементе художественной литературы каб. 1.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429264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Обзор подготовила зав. сектором отдела ОБВСК Оберемченко Н. 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929222" cy="6769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Большинство своих поэзий Марина Цветаева написала в периоды сильнейших душевных страданий. Потому что, несмотря на всю свою гениальность, она была женщиной, просто женщиной, которой так хотелось любви и простого человеческого счастья. Она была сильной и открытой, сумевшей без лишних истерик отразить в своих стихах все, что так близко женщине. Хотя некоторые из ее знакомых считали, что она надменная, неискренняя и абсолютно не женственная – то есть прямая противоположность той, которой она была в своих поэзиях. Какой она была на самом деле? Ответа на этот вопрос нет, хотя может быть он зашифрован в этой ее строчке: «Я – лунатик двух темных лун».</a:t>
            </a:r>
            <a:endParaRPr lang="ru-RU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71480"/>
            <a:ext cx="3500461" cy="57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143248"/>
            <a:ext cx="53578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Кроме того, поэтесса еще писала стихи на немецком и французском языке. Основными тематиками стихотворений Марины Цветаевой были любовь, жизнь, Родина, которую она покинула на некоторый период, а также дружба, природа и война.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42919"/>
            <a:ext cx="5072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Марина Цветаева является одной из самых известных поэтесс ХХ века. Начало творчества сопровождалось обществом активных символистов (Николай Некрасов, Валерий Брюсов и Максимилиан Волошин), что нашло свое отражение в ранних работах  Цветаевой.</a:t>
            </a:r>
            <a:endParaRPr lang="ru-RU" sz="20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642919"/>
            <a:ext cx="3071834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5500702"/>
            <a:ext cx="100727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Цветаева, М. Избранное / М. Цветаева. – Москва : Просвещение, 1990. - 366 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Шифр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84 Ц 27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4463"/>
            <a:ext cx="8715435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571480"/>
            <a:ext cx="49292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cap="all" dirty="0" smtClean="0"/>
              <a:t>Н</a:t>
            </a:r>
            <a:r>
              <a:rPr lang="ru-RU" sz="2000" b="1" i="1" dirty="0" smtClean="0"/>
              <a:t>иколай Гумилев вошел в историю русской литературы как основатель акмеизма, поэт, переводчик и художественный критик. Он участвовал в Первой мировой войне, получил несколько орденов, много пуое наследие вошли и этнографические заметки о жизни народов Африки</a:t>
            </a:r>
            <a:r>
              <a:rPr lang="ru-RU" sz="2000" i="1" dirty="0" smtClean="0"/>
              <a:t>.</a:t>
            </a:r>
            <a:r>
              <a:rPr lang="ru-RU" sz="2000" b="1" i="1" dirty="0" smtClean="0"/>
              <a:t>тешествовал. Кроме стихов, в его творческ</a:t>
            </a: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286256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Творчество этого поэта всегда находилось в прямой зависимости от его мировоззрения. Чтобы испытать ни с чем несравнимое творческое вдохновение и обрести возможность писать, он проделывал над собой жестокие опыты. Гумилев преднамеренно загонял себя в сложные жизненные ситуации, поскольку лишь в пиковый момент крушения всех надежд на него снисходило желанное вдохновение.</a:t>
            </a:r>
            <a:endParaRPr lang="ru-RU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1432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857232"/>
            <a:ext cx="30003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857232"/>
            <a:ext cx="47149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Основной тематикой стихов Николая Гумилева были любовь, искусство, жизнь и смерть. Кроме того, в его творчестве можно встретить военные и «географические» стихи. Основным отличием стихотворений Николая Гумилева от его современников также является то, что у него практически невозможно найти стихи на политические темы. И это является странным, ведь он был добровольцем в Первой мировой войне.</a:t>
            </a:r>
          </a:p>
          <a:p>
            <a:endParaRPr lang="ru-RU" sz="20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572139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Гумилев, Н . Стихотворения / Н. Гумилев. – Москва : Советская  Россия, 1989. - 490 с.</a:t>
            </a:r>
          </a:p>
          <a:p>
            <a:r>
              <a:rPr lang="ru-RU" b="1" i="1" dirty="0" smtClean="0"/>
              <a:t>Шифр 84 Г 94</a:t>
            </a:r>
            <a:endParaRPr lang="ru-RU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40719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71479"/>
            <a:ext cx="3857652" cy="557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5"/>
            <a:ext cx="3571900" cy="45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429124" y="1285858"/>
            <a:ext cx="43577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Сергей Есенин не сразу нашел свое литературное кредо: он бросался из одного направления в другое. Сначала выступал в лаптях и рубахе с новокрестьянскими поэтами, затем, облачившись в пиджак и галстук, создавал с имажинистами новую литературу. В конце концов он отказался от всех школ и стал свободным художником, заявив: «Я не крестьянский поэт и не имажинист, я просто поэт»</a:t>
            </a:r>
            <a:endParaRPr lang="ru-RU" sz="2000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812</TotalTime>
  <Words>1327</Words>
  <Application>Microsoft Office PowerPoint</Application>
  <PresentationFormat>Экран (4:3)</PresentationFormat>
  <Paragraphs>79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Rockwell</vt:lpstr>
      <vt:lpstr>Times New Roman</vt:lpstr>
      <vt:lpstr>Wingdings 2</vt:lpstr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93</cp:revision>
  <dcterms:created xsi:type="dcterms:W3CDTF">2021-03-05T10:44:35Z</dcterms:created>
  <dcterms:modified xsi:type="dcterms:W3CDTF">2021-04-06T06:14:52Z</dcterms:modified>
</cp:coreProperties>
</file>