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0" r:id="rId4"/>
    <p:sldId id="261" r:id="rId5"/>
    <p:sldId id="262" r:id="rId6"/>
    <p:sldId id="273" r:id="rId7"/>
    <p:sldId id="274" r:id="rId8"/>
    <p:sldId id="264" r:id="rId9"/>
    <p:sldId id="263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4F77-26ED-4F98-9454-E981C37522D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6296-923C-4D6E-9722-2EEE35EF3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Викентий Викентьевич Вересаев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( 1867 – 1945 )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286124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Книгу  читай не только словами.</a:t>
            </a:r>
          </a:p>
          <a:p>
            <a:r>
              <a:rPr lang="ru-RU" sz="3200" b="1" dirty="0" smtClean="0"/>
              <a:t>Слова – это в жизнь небольшая дверца.</a:t>
            </a:r>
          </a:p>
          <a:p>
            <a:r>
              <a:rPr lang="ru-RU" sz="3200" b="1" dirty="0" smtClean="0"/>
              <a:t>Книгу  читай непременно сердцем,</a:t>
            </a:r>
          </a:p>
          <a:p>
            <a:r>
              <a:rPr lang="ru-RU" sz="3200" b="1" dirty="0" smtClean="0"/>
              <a:t>А главное, совестью и делами.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85789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Обзор подготовила зав. сектором отдела ОБВСК Оберемченко Н.И.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14554"/>
            <a:ext cx="7458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Врачеватель  тела и  души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Любой врач испытывает переживания. Организм человека устроен сложно, многие симптомы у разных болезней схожи, можно ошибиться в назначении лекарства, а ответственность лежит на враче. Автор книги рассказывает о трудностях в работе, об экспериментах, порой граничащих с жестокостью. Он приходит к выводу, что нужно находить определенный баланс между состраданием и черствостью, иначе можно быстро сойти с ума. Много интересного, пугающего, глубокого в этой книге. Она однозначно заставит иначе посмотреть на профессию врача и задаться многими вопросами.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357562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Двадцать семь лет прошло со времени выхода в свет этой книги; в промежуток этих лет легли события, глубокою пропастью отделившие вопросы и интересы прежние от нынешних. А книга продолжает требовать все новых изданий; диспуты, посвященные ее обсуждению, проходят при переполненных аудиториях. Очевидно, вопросы, задеваемые книгою, не отжили своего срока, продолжают интересовать и волновать читателей, требовать своего разрешения, – хотя, быть может, и в несколько иных плоскостях, чем прежде.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Повести и расска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Повести и расска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4"/>
            <a:ext cx="378621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2143116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книгу вошли избранные повести и рассказы, созданные В. В. Вересаевым (1867-1945) в разные периоды почти шестидесятилетнего творческого пути: "Загадка", "Товарищи", "Без дороги", "Два конца" и другие.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28604"/>
            <a:ext cx="4643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84</a:t>
            </a:r>
          </a:p>
          <a:p>
            <a:r>
              <a:rPr lang="ru-RU" sz="2000" b="1" dirty="0"/>
              <a:t>В31</a:t>
            </a:r>
          </a:p>
          <a:p>
            <a:r>
              <a:rPr lang="ru-RU" sz="2000" b="1" dirty="0" smtClean="0"/>
              <a:t>Вересаев, В</a:t>
            </a:r>
            <a:r>
              <a:rPr lang="ru-RU" sz="2000" b="1" dirty="0"/>
              <a:t>. Повести и </a:t>
            </a:r>
            <a:r>
              <a:rPr lang="ru-RU" sz="2000" b="1" dirty="0" smtClean="0"/>
              <a:t>рассказы </a:t>
            </a:r>
            <a:r>
              <a:rPr lang="ru-RU" sz="2000" b="1" dirty="0" smtClean="0"/>
              <a:t>/ </a:t>
            </a:r>
            <a:r>
              <a:rPr lang="ru-RU" sz="2000" b="1" dirty="0"/>
              <a:t>В</a:t>
            </a:r>
            <a:r>
              <a:rPr lang="ru-RU" sz="2000" b="1" dirty="0" smtClean="0"/>
              <a:t>. Вересаев</a:t>
            </a:r>
            <a:r>
              <a:rPr lang="ru-RU" sz="2000" b="1" dirty="0"/>
              <a:t>. – </a:t>
            </a:r>
            <a:r>
              <a:rPr lang="ru-RU" sz="2000" b="1" dirty="0"/>
              <a:t>Москва : </a:t>
            </a:r>
            <a:r>
              <a:rPr lang="ru-RU" sz="2000" b="1" dirty="0" smtClean="0"/>
              <a:t>Художественная </a:t>
            </a:r>
            <a:r>
              <a:rPr lang="ru-RU" sz="2000" b="1" dirty="0"/>
              <a:t>литература, 1987</a:t>
            </a:r>
            <a:r>
              <a:rPr lang="ru-RU" sz="2000" b="1" dirty="0"/>
              <a:t>. – 384 </a:t>
            </a:r>
            <a:r>
              <a:rPr lang="ru-RU" sz="2000" b="1" dirty="0"/>
              <a:t>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286256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Немного изобретательности и настойчивости и… можно добиться поразительных результатов! Будь-то литературная сенсация, зеленая лошадь или закрытый концерт, главное, что и ловкач не в накладе и все окружающие довольны.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357166"/>
            <a:ext cx="385765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3117"/>
            <a:ext cx="457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"Невыдуманные рассказы о прошлом" - это сотни миниатюр беллетристического, мемуарного, философского и публицистического характера, составляющие циклы, отражают глубокие и порой мучительные размышления крупного русского писателя о судьбе России и ее народа, о смысле жизни, о тайнах человеческой души и загадках любви, о смерти и бессмертии, о предназначении искусства. </a:t>
            </a:r>
          </a:p>
          <a:p>
            <a:r>
              <a:rPr lang="ru-RU" sz="2000" b="1" dirty="0" smtClean="0"/>
              <a:t>Также в книгу вошла повесть "Два </a:t>
            </a:r>
            <a:r>
              <a:rPr lang="ru-RU" sz="2000" b="1" dirty="0" smtClean="0"/>
              <a:t>конца".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84</a:t>
            </a:r>
          </a:p>
          <a:p>
            <a:r>
              <a:rPr lang="ru-RU" sz="2000" b="1" dirty="0" smtClean="0"/>
              <a:t>В31</a:t>
            </a:r>
          </a:p>
          <a:p>
            <a:r>
              <a:rPr lang="ru-RU" sz="2000" b="1" dirty="0" smtClean="0"/>
              <a:t>Вересаев, В</a:t>
            </a:r>
            <a:r>
              <a:rPr lang="ru-RU" sz="2000" b="1" dirty="0" smtClean="0"/>
              <a:t>. Невыдуманные рассказы о прошлом </a:t>
            </a:r>
            <a:r>
              <a:rPr lang="ru-RU" sz="2000" b="1" dirty="0" smtClean="0"/>
              <a:t>/ </a:t>
            </a:r>
            <a:r>
              <a:rPr lang="ru-RU" sz="2000" b="1" dirty="0" smtClean="0"/>
              <a:t>В. </a:t>
            </a:r>
            <a:r>
              <a:rPr lang="ru-RU" sz="2000" b="1" dirty="0" smtClean="0"/>
              <a:t>Вересаев</a:t>
            </a:r>
            <a:r>
              <a:rPr lang="ru-RU" sz="2000" b="1" dirty="0"/>
              <a:t>. – Москва </a:t>
            </a:r>
            <a:r>
              <a:rPr lang="ru-RU" sz="2000" b="1" dirty="0" smtClean="0"/>
              <a:t>: Современник, 1988</a:t>
            </a:r>
            <a:r>
              <a:rPr lang="ru-RU" sz="2000" b="1" dirty="0"/>
              <a:t>. – 126 </a:t>
            </a:r>
            <a:r>
              <a:rPr lang="ru-RU" sz="2000" b="1" dirty="0" smtClean="0"/>
              <a:t>с.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928802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Книга составлена из подлинных документов .Это воспоминания, письма, литературные заметки, отдельные высказывания людей, близко знавших поэта - его друзей и недругов, родственников, светских знакомых.</a:t>
            </a:r>
          </a:p>
          <a:p>
            <a:r>
              <a:rPr lang="ru-RU" sz="2000" b="1" dirty="0" smtClean="0"/>
              <a:t>Отобранные В.В.Вересаевым (1867 - 1945) из множества документальных материалов они убедительно рисуют нравы пушкинской эпохи, позволяют не только полнее представить биографию великого поэта, но и по-новому осмыслить его жизненный и творческий путь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7862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14810" y="357166"/>
            <a:ext cx="4929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84</a:t>
            </a:r>
          </a:p>
          <a:p>
            <a:r>
              <a:rPr lang="ru-RU" sz="2000" b="1" dirty="0" smtClean="0"/>
              <a:t>В 31</a:t>
            </a:r>
          </a:p>
          <a:p>
            <a:r>
              <a:rPr lang="ru-RU" sz="2000" b="1" dirty="0" smtClean="0"/>
              <a:t>Вересаев, В. Пушкин в жизни </a:t>
            </a:r>
            <a:r>
              <a:rPr lang="ru-RU" sz="2000" b="1" dirty="0" smtClean="0"/>
              <a:t>/ </a:t>
            </a:r>
            <a:r>
              <a:rPr lang="ru-RU" sz="2000" b="1" dirty="0" smtClean="0"/>
              <a:t>В. Вересаев</a:t>
            </a:r>
            <a:r>
              <a:rPr lang="ru-RU" sz="2000" b="1" dirty="0"/>
              <a:t>. – </a:t>
            </a:r>
            <a:r>
              <a:rPr lang="ru-RU" sz="2000" b="1" dirty="0" smtClean="0"/>
              <a:t>Москва : Московский рабочий, 1987</a:t>
            </a:r>
            <a:r>
              <a:rPr lang="ru-RU" sz="2000" b="1" dirty="0"/>
              <a:t>. – 703 </a:t>
            </a:r>
            <a:r>
              <a:rPr lang="ru-RU" sz="2000" b="1" dirty="0" smtClean="0"/>
              <a:t>с.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786058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Вересаев Викентий Викентьевич был постоянно поглощен своей работой. В жизни он был простым и очень доброжелательным и приветливым человеком. Он был женат на своей троюродной сестре Марии Гермогеновне. Детей у пары не было. В целом он прожил благополучную жизнь, наполненную работой и участием в организации просветительского и творческого процесса в стране.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7166"/>
            <a:ext cx="4857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Вересаев Викентий при жизни довольно благосклонно встречен критикой, его отмечали как актуального и передового автора. Современные литературоведы редко обращаются к творчеству писателя, что, однако, не означает отсутствие у него творческих находок и талантливых произведений. 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7862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Медицинские фоны для презентаций (4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Медицинские фоны для презентаций (4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Вересаев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71966" cy="6072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285728"/>
            <a:ext cx="4714876" cy="639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Викентий Викентьевич Вересаев (1867 – 1945) – русский советский писатель, рассказавший об исканиях и метаниях интеллигенции на переходе от XIX к XX вв., переводчик Гомера, литературовед, создавший философские и документальные работы о русских писателях (Ф. Достоевском, Л. Толстом, А. Пушкине и Н. Гоголе). Редкое творческое долголетие выпало на долю В. Вересаева. Современник Гаршина, В. Короленко и Л. Толстого, А. Чехова и М. Горького, он был современником М. Шолохова, А. Твардовского, Л. Леонова. Викентий Вересаев вошёл в историю, прежде всего как писатель, однако немаловажными являются и его заслуги в области медицины и общественной деятельности первой половины ХХ столетия.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715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Викентий Вересаев вырос в семье, где образование было обязательным для всех. Родители мальчика сами были людьми просвещенными, имели отличную библиотеку и любовь к учебе прививали детям. У Вересаева были очень хорошие природные гуманитарные задатки: отличная память, интерес к языкам и истории. В гимназии он учился очень прилежно, и каждый класс заканчивал с наградой в числе первых учеников, особенных успехов он достиг в знании древних языков и уже с 13 лет начал заниматься переводами. Окончил гимназию Вересаев с серебряной медалью. В 1884 году он поступает на историко-филологический факультет Санкт-Петербургского университета, который оканчивает, получив степень кандидата исторических наук. Но увлечение идеями народничества, влияние взглядов Д. Писарева и Н. Михайловского подвигло его на поступление в 1888 году в Дерптский университет (г. Тарту) на медицинский факультет. Молодой человек справедливо полагал, что профессия медика позволит ему «отправиться в народ» и принести ему пользу. Еще будучи студентом, в 1892 году он ездил в Екатеринославскую губернию, где работал во время эпидемии холеры заведующим санитарным бараком.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1894 году, окончив университет, Вересаев возвращается в Тулу, где начинает работать врачом. Викентий Вересаев, биография которого отныне связана с медициной, во время своей врачебной практики внимательно наблюдал за жизнью людей и делал заметки, которые затем становились литературными произведениями. Так в его жизни переплелись два самых главных дела жизни. Через два года Вересаев переезжает в Санкт-Петербург, его приглашают как одного из лучших выпускников медицинского факультета на работу в Петербургскую барачную (будущую Боткинскую) больницу для острозаразных пациентов. Пять лет он работает там ординатором и заведующим библиотекой. В 1901 году он отправляется в большое путешествие по России и Европе, он много общается с ведущими литераторами того времени, наблюдает за жизнью людей. В 1903 году он переезжает в Москву, где намеревается посвятить себя литературе. С началом Русско-японской войны Викентия Викентьевича как врача мобилизуют, и он становится младшим ординаторов в полевом передвижном госпитале в Манчжурии. Впечатления того времени позже станут темой нескольких его произведений. Во время Первой мировой войны также был военным врачом в Коломне, занимался организацией работы московского военно-санитарного отряда.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786214" cy="579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AutoShape 4" descr="https://eaculture.ru/wp-content/uploads/2017/01/IMG_1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eaculture.ru/wp-content/uploads/2017/01/IMG_1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eaculture.ru/wp-content/uploads/2017/01/IMG_1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57166"/>
            <a:ext cx="5072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Викентий Вересаев увлекся литературой и начал писать в гимназические годы. Началом литературной деятельности Вересаева следует считать конец 1885 года, когда он помещает в «Модном журнале» стихотворение «Раздумье». Для этой первой публикации Вересаев выбрал псевдоним «В. Викентьев». Псевдоним «Вересаев» он избрал в 1892 году,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143248"/>
            <a:ext cx="5000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Писатель сложился на грани двух эпох: он начал писать, когда потерпели крушение и утратили свою обаятельную силу идеалы народничества, а в жизнь стало упорно внедряться марксистское мировоззрение, когда дворянско-крестьянской культуре была противопоставлена буржуазно-городская культура, когда город был противопоставлен деревне, а рабочие — крестьянству.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29617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«Врач — если он врач, а не чиновник врачебного дела — должен прежде всего бороться за устранение тех условий, которые делают его деятельность бессмысленной и бесплодной, он должен быть общественным деятелем в самом широком смысле слова».</a:t>
            </a:r>
          </a:p>
          <a:p>
            <a:pPr algn="r"/>
            <a:r>
              <a:rPr lang="ru-RU" sz="4000" b="1" dirty="0" smtClean="0"/>
              <a:t>Викентий Вересаев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714488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Всероссийская известность к Вересаеву пришла после издания в 1901 году в журнале «Мир Божий» произведения «Записки врача» — биографической повести об экспериментах на людях и о столкновении с их чудовищной реальностью молодого врача.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88640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84</a:t>
            </a:r>
          </a:p>
          <a:p>
            <a:r>
              <a:rPr lang="ru-RU" sz="2000" b="1" dirty="0"/>
              <a:t>В31</a:t>
            </a:r>
          </a:p>
          <a:p>
            <a:r>
              <a:rPr lang="ru-RU" sz="2000" b="1" dirty="0" smtClean="0"/>
              <a:t>Вересаев,</a:t>
            </a:r>
            <a:r>
              <a:rPr lang="en-US" sz="2000" b="1" dirty="0" smtClean="0"/>
              <a:t> </a:t>
            </a:r>
            <a:r>
              <a:rPr lang="ru-RU" sz="2000" b="1" dirty="0" smtClean="0"/>
              <a:t>В</a:t>
            </a:r>
            <a:r>
              <a:rPr lang="ru-RU" sz="2000" b="1" dirty="0"/>
              <a:t>. Собрание сочинений в 4 </a:t>
            </a:r>
            <a:r>
              <a:rPr lang="ru-RU" sz="2000" b="1" dirty="0" smtClean="0"/>
              <a:t>томах. Т</a:t>
            </a:r>
            <a:r>
              <a:rPr lang="ru-RU" sz="2000" b="1" dirty="0" smtClean="0"/>
              <a:t>ом </a:t>
            </a:r>
            <a:r>
              <a:rPr lang="ru-RU" sz="2000" b="1" dirty="0" smtClean="0"/>
              <a:t>1 / В. Вересаев</a:t>
            </a:r>
            <a:r>
              <a:rPr lang="ru-RU" sz="2000" b="1" dirty="0"/>
              <a:t>. </a:t>
            </a:r>
            <a:r>
              <a:rPr lang="ru-RU" sz="2000" b="1" dirty="0" smtClean="0"/>
              <a:t>– Москва : </a:t>
            </a:r>
            <a:r>
              <a:rPr lang="ru-RU" sz="2000" b="1" dirty="0"/>
              <a:t>Правда, 1985</a:t>
            </a:r>
            <a:r>
              <a:rPr lang="ru-RU" sz="2000" b="1" dirty="0"/>
              <a:t>. – </a:t>
            </a:r>
            <a:r>
              <a:rPr lang="ru-RU" sz="2000" b="1" dirty="0" smtClean="0"/>
              <a:t>451 с</a:t>
            </a:r>
            <a:r>
              <a:rPr lang="ru-RU" sz="20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857629"/>
            <a:ext cx="49292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Он открыто и беспристрастно описал случаи из практики и переживания молодого врача. В свое время эта книга вызвала бурю обсуждений, подчас автора резко осуждали. «…В жизни оказывалось, что медицина есть наука о лечении одних лишь богатых и свободных людей», – писал В. В. Вересаев.</a:t>
            </a:r>
            <a:endParaRPr lang="ru-RU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50046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7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Приходя в больницу, любой человек надеется на помощь опытного специалиста. Но что на самом деле там его ждет? Ведь любой врач должен с чего-то начинать, поэтому вполне вероятно, что опыта у него не будет. Бывают и ошибки, только вряд ли пациент сможет понять это, ведь речь идет о его здоровье и жизни. Только что происходит в душе и мыслях этого самого врача? Эти вопросы не принято обсуждать, чтобы не подорвать доверие к врачам, но это не значит, что никаких проблем не существует. В своей книге «Записки врача» В. В. Вересаев рассказывает о собственном опыте прямо и без прикрас. Из-за этой честности писателя и врача многие осуждали, книга вызвала бурю эмоций среди простых людей и других врачей. И несмотря на то, что книга была написана давно, она затрагивает такие темы, которые важны и сейчас.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3576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Когда врач только выходит из учебного заведения, предполагается, что он уже знает достаточно, чтобы самостоятельно лечить людей. Однако, чтобы сделать операцию, нужен опыт, которого у молодого врача еще нет. И хорошо, если он попадет в коллектив, где у него будут наставники. Но что делать, если такого не случится? Кто захочет лечь под нож хирурга, который делает серьезную операцию впервые?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1619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113</cp:revision>
  <dcterms:created xsi:type="dcterms:W3CDTF">2021-04-12T08:42:18Z</dcterms:created>
  <dcterms:modified xsi:type="dcterms:W3CDTF">2021-09-02T12:27:14Z</dcterms:modified>
</cp:coreProperties>
</file>