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9.jpeg" ContentType="image/jpeg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XO Orie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latin typeface="XO Oriel"/>
              </a:rPr>
              <a:t>Для правки текста заглавия щёлкните мышью</a:t>
            </a:r>
            <a:endParaRPr b="0" lang="ru-RU" sz="1800" spc="-1" strike="noStrike">
              <a:latin typeface="XO Orie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XO Oriel"/>
              </a:rPr>
              <a:t>Для правки структуры щёлкните мышью</a:t>
            </a:r>
            <a:endParaRPr b="0" lang="ru-RU" sz="3200" spc="-1" strike="noStrike">
              <a:latin typeface="XO Ori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XO Oriel"/>
              </a:rPr>
              <a:t>Второй уровень структуры</a:t>
            </a:r>
            <a:endParaRPr b="0" lang="ru-RU" sz="2800" spc="-1" strike="noStrike">
              <a:latin typeface="XO Ori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XO Oriel"/>
              </a:rPr>
              <a:t>Третий уровень структуры</a:t>
            </a:r>
            <a:endParaRPr b="0" lang="ru-RU" sz="2400" spc="-1" strike="noStrike">
              <a:latin typeface="XO Ori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XO Oriel"/>
              </a:rPr>
              <a:t>Четвёртый уровень структуры</a:t>
            </a:r>
            <a:endParaRPr b="0" lang="ru-RU" sz="2000" spc="-1" strike="noStrike">
              <a:latin typeface="XO Ori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Пятый уровень структуры</a:t>
            </a:r>
            <a:endParaRPr b="0" lang="ru-RU" sz="2000" spc="-1" strike="noStrike">
              <a:latin typeface="XO Ori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Шестой уровень структуры</a:t>
            </a:r>
            <a:endParaRPr b="0" lang="ru-RU" sz="2000" spc="-1" strike="noStrike">
              <a:latin typeface="XO Ori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Седьмой уровень структуры</a:t>
            </a:r>
            <a:endParaRPr b="0" lang="ru-RU" sz="2000" spc="-1" strike="noStrike">
              <a:latin typeface="XO Ori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XO Oriel"/>
              </a:rPr>
              <a:t>Для правки текста заглавия щёлкните мышью</a:t>
            </a:r>
            <a:endParaRPr b="0" lang="ru-RU" sz="4400" spc="-1" strike="noStrike">
              <a:latin typeface="XO Orie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XO Oriel"/>
              </a:rPr>
              <a:t>Для правки структуры щёлкните мышью</a:t>
            </a:r>
            <a:endParaRPr b="0" lang="ru-RU" sz="3200" spc="-1" strike="noStrike">
              <a:latin typeface="XO Ori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XO Oriel"/>
              </a:rPr>
              <a:t>Второй уровень структуры</a:t>
            </a:r>
            <a:endParaRPr b="0" lang="ru-RU" sz="2800" spc="-1" strike="noStrike">
              <a:latin typeface="XO Ori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XO Oriel"/>
              </a:rPr>
              <a:t>Третий уровень структуры</a:t>
            </a:r>
            <a:endParaRPr b="0" lang="ru-RU" sz="2400" spc="-1" strike="noStrike">
              <a:latin typeface="XO Ori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XO Oriel"/>
              </a:rPr>
              <a:t>Четвёртый уровень структуры</a:t>
            </a:r>
            <a:endParaRPr b="0" lang="ru-RU" sz="2000" spc="-1" strike="noStrike">
              <a:latin typeface="XO Ori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Пятый уровень структуры</a:t>
            </a:r>
            <a:endParaRPr b="0" lang="ru-RU" sz="2000" spc="-1" strike="noStrike">
              <a:latin typeface="XO Ori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Шестой уровень структуры</a:t>
            </a:r>
            <a:endParaRPr b="0" lang="ru-RU" sz="2000" spc="-1" strike="noStrike">
              <a:latin typeface="XO Ori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Седьмой уровень структуры</a:t>
            </a:r>
            <a:endParaRPr b="0" lang="ru-RU" sz="2000" spc="-1" strike="noStrike">
              <a:latin typeface="XO Ori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8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79" name="CustomShape 3"/>
          <p:cNvSpPr/>
          <p:nvPr/>
        </p:nvSpPr>
        <p:spPr>
          <a:xfrm>
            <a:off x="1259640" y="1700640"/>
            <a:ext cx="7560000" cy="1064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 Black"/>
                <a:ea typeface="DejaVu Sans"/>
              </a:rPr>
              <a:t>ТЕБЕ, ПЕРВОКУРСНИК :</a:t>
            </a:r>
            <a:endParaRPr b="0" lang="ru-RU" sz="3200" spc="-1" strike="noStrike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latin typeface="Arial Black"/>
                <a:ea typeface="DejaVu Sans"/>
              </a:rPr>
              <a:t>изучаем историю России</a:t>
            </a:r>
            <a:endParaRPr b="0" lang="ru-RU" sz="3200" spc="-1" strike="noStrike">
              <a:latin typeface="XO Oriel"/>
            </a:endParaRPr>
          </a:p>
        </p:txBody>
      </p:sp>
      <p:sp>
        <p:nvSpPr>
          <p:cNvPr id="80" name="CustomShape 4"/>
          <p:cNvSpPr/>
          <p:nvPr/>
        </p:nvSpPr>
        <p:spPr>
          <a:xfrm>
            <a:off x="0" y="3645000"/>
            <a:ext cx="914328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ru-R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(ТЕМАТИЧЕСКИЙ ОБЗОР)</a:t>
            </a:r>
            <a:endParaRPr b="0" lang="ru-RU" sz="3200" spc="-1" strike="noStrike">
              <a:latin typeface="XO Oriel"/>
            </a:endParaRPr>
          </a:p>
        </p:txBody>
      </p:sp>
      <p:sp>
        <p:nvSpPr>
          <p:cNvPr id="81" name="CustomShape 5"/>
          <p:cNvSpPr/>
          <p:nvPr/>
        </p:nvSpPr>
        <p:spPr>
          <a:xfrm>
            <a:off x="420480" y="5805360"/>
            <a:ext cx="431388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Обзор подготовила сотрудник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ООПИФ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Ведущий библиотекарь Студеникина Н.Б</a:t>
            </a: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b="0" lang="ru-RU" sz="18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3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pic>
        <p:nvPicPr>
          <p:cNvPr id="83" name="Picture 4" descr=""/>
          <p:cNvPicPr/>
          <p:nvPr/>
        </p:nvPicPr>
        <p:blipFill>
          <a:blip r:embed="rId2"/>
          <a:stretch/>
        </p:blipFill>
        <p:spPr>
          <a:xfrm>
            <a:off x="539640" y="4005000"/>
            <a:ext cx="3101760" cy="2519640"/>
          </a:xfrm>
          <a:prstGeom prst="rect">
            <a:avLst/>
          </a:prstGeom>
          <a:ln>
            <a:noFill/>
          </a:ln>
        </p:spPr>
      </p:pic>
      <p:sp>
        <p:nvSpPr>
          <p:cNvPr id="84" name="CustomShape 1"/>
          <p:cNvSpPr/>
          <p:nvPr/>
        </p:nvSpPr>
        <p:spPr>
          <a:xfrm>
            <a:off x="827640" y="980640"/>
            <a:ext cx="7560000" cy="255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Шеститомное издание «История России для детей и юношества» уникально. Оно предоставляет возможность узнать истинную историю родной страны. Над книгами работали высокопрофессиональные историки, использовавшие недоступные ранее первоисточники, свидетельства, письма и архивы русских и иностранных государственных деятелей.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Простота изложения, точность, множество иллюстраций – всё это делает издание необходимым и незаменимым путеводителем в изучении истории Отечества.</a:t>
            </a:r>
            <a:endParaRPr b="0" lang="ru-RU" sz="18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pic>
        <p:nvPicPr>
          <p:cNvPr id="86" name="Picture 3" descr=""/>
          <p:cNvPicPr/>
          <p:nvPr/>
        </p:nvPicPr>
        <p:blipFill>
          <a:blip r:embed="rId2"/>
          <a:stretch/>
        </p:blipFill>
        <p:spPr>
          <a:xfrm>
            <a:off x="7236360" y="908640"/>
            <a:ext cx="1728000" cy="2375640"/>
          </a:xfrm>
          <a:prstGeom prst="rect">
            <a:avLst/>
          </a:prstGeom>
          <a:ln>
            <a:noFill/>
          </a:ln>
        </p:spPr>
      </p:pic>
      <p:sp>
        <p:nvSpPr>
          <p:cNvPr id="87" name="CustomShape 1"/>
          <p:cNvSpPr/>
          <p:nvPr/>
        </p:nvSpPr>
        <p:spPr>
          <a:xfrm>
            <a:off x="179640" y="1196640"/>
            <a:ext cx="6984000" cy="310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Первый том «Истории России» содержит обширный исторический материал о жизни древних славян, их обычаях и верованиях, занятиях и походах, их культуре и религии. Центральное место в нём занимает история древнерусского государства – Киевской Руси  и история становления Московского княжества, его превращение в конце XV века в Московское царство – крупное централизованное государство, ставшее важным фактором в развитии европейской средневековой цивилизации.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XO Orie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0" y="3789000"/>
            <a:ext cx="7091640" cy="146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63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И 907   История России для детей и юношества : в 6 томах. Том 1.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Древняя Русь. С древнейших времён до 1462 года / 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Авторы-составители  Ю. Н. Лубченков, Г. В. Клокова. –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Москва : РИПОЛ КЛАССИК, 1998. – 400 с. : ил.</a:t>
            </a:r>
            <a:endParaRPr b="0" lang="ru-RU" sz="18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pic>
        <p:nvPicPr>
          <p:cNvPr id="90" name="Picture 3" descr=""/>
          <p:cNvPicPr/>
          <p:nvPr/>
        </p:nvPicPr>
        <p:blipFill>
          <a:blip r:embed="rId2"/>
          <a:stretch/>
        </p:blipFill>
        <p:spPr>
          <a:xfrm>
            <a:off x="7164360" y="1052640"/>
            <a:ext cx="1727640" cy="2447640"/>
          </a:xfrm>
          <a:prstGeom prst="rect">
            <a:avLst/>
          </a:prstGeom>
          <a:ln>
            <a:noFill/>
          </a:ln>
        </p:spPr>
      </p:pic>
      <p:sp>
        <p:nvSpPr>
          <p:cNvPr id="91" name="CustomShape 1"/>
          <p:cNvSpPr/>
          <p:nvPr/>
        </p:nvSpPr>
        <p:spPr>
          <a:xfrm>
            <a:off x="395640" y="1124640"/>
            <a:ext cx="669600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Второй том «Истории…» прослеживает путь, который прошло наше Отечество от Великого княжества Московского, через Русское царство к Российской империи. Путь этот полон драматических, а порой и трагических событий. Были победы и были поражения. На смену династии Рюриковичей пришла династия Романовых. Первым Всероссийским императором стал Петр I, прозванный Великим, а Россия стала империей.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XO Orie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0" y="4005000"/>
            <a:ext cx="6983640" cy="146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63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И 907   История России для детей и юношества : в 6 томах. Том 2.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От царства к империи. 1462 – 1725 / автор-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составитель А. В. Шишов. – Москва : РИПОЛ 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КЛАССИК, 1998. – 480 с. : ил.</a:t>
            </a:r>
            <a:endParaRPr b="0" lang="ru-RU" sz="18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pic>
        <p:nvPicPr>
          <p:cNvPr id="94" name="Picture 3" descr=""/>
          <p:cNvPicPr/>
          <p:nvPr/>
        </p:nvPicPr>
        <p:blipFill>
          <a:blip r:embed="rId2"/>
          <a:stretch/>
        </p:blipFill>
        <p:spPr>
          <a:xfrm>
            <a:off x="7452360" y="908640"/>
            <a:ext cx="1494720" cy="223164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251640" y="836640"/>
            <a:ext cx="705600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третью книгу вошли  третий и четвёртый тома «Истории…».  Том третий охватывает период с 1725 года, ознаменованного кончиной императора Петра I, до 1896 года, когда закончилось правление Екатерины II. Том пятый вобрал в себя относительно небольшой период русской истории с 1796 по 1825 год. В это время России предстояло принять трудное решение – по какому пути следовать далее: остаться в прошлом или устремиться в будущее.</a:t>
            </a:r>
            <a:endParaRPr b="0" lang="ru-RU" sz="1800" spc="-1" strike="noStrike">
              <a:latin typeface="XO Orie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251640" y="3285000"/>
            <a:ext cx="7308000" cy="338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63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И 907   История России для детей и юношества : в 6 томах. Том 3. 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Век Екатерины. 1725 – 1796 / автор-составитель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А. В. Шишов. – Москва : РИПОЛ КЛАССИК, 1998.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–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314 с. : ил.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63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И 907   История России для детей и юношества : в 6 томах. Том 4.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На рубеже эпох. 1796 – 1825 / авторы-составители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А. П. Шестопалов, А. Г. Кушнир. – Москва : РИПОЛ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КЛАССИК, 1998. – 214 с. : ил.</a:t>
            </a:r>
            <a:endParaRPr b="0" lang="ru-RU" sz="18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pic>
        <p:nvPicPr>
          <p:cNvPr id="98" name="Picture 3" descr=""/>
          <p:cNvPicPr/>
          <p:nvPr/>
        </p:nvPicPr>
        <p:blipFill>
          <a:blip r:embed="rId2"/>
          <a:stretch/>
        </p:blipFill>
        <p:spPr>
          <a:xfrm>
            <a:off x="6876360" y="1196640"/>
            <a:ext cx="1727640" cy="2375640"/>
          </a:xfrm>
          <a:prstGeom prst="rect">
            <a:avLst/>
          </a:prstGeom>
          <a:ln>
            <a:noFill/>
          </a:ln>
        </p:spPr>
      </p:pic>
      <p:sp>
        <p:nvSpPr>
          <p:cNvPr id="99" name="CustomShape 1"/>
          <p:cNvSpPr/>
          <p:nvPr/>
        </p:nvSpPr>
        <p:spPr>
          <a:xfrm>
            <a:off x="251640" y="1340640"/>
            <a:ext cx="6304680" cy="173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Период с 1825 по 1881 год – эпоха царствования двух императоров – Николая Iи Александра  II. Это интереснейшие страницы отечественной исторической летописи. Они насыщены многими великими событиями, победами и поражениями, человеческими свершениями, именами выдающихся личностей. </a:t>
            </a:r>
            <a:endParaRPr b="0" lang="ru-RU" sz="1800" spc="-1" strike="noStrike">
              <a:latin typeface="XO Orie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251640" y="4005000"/>
            <a:ext cx="6876000" cy="146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63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И 907   Истрия России для детей и юношества : в 6 томах. Том 5.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Империя. 1825 – 1881 / автор-составитель 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А. В. Шишов. – Москва : РИПОЛ КЛАССИК.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1998. – 480 с. : ил.</a:t>
            </a:r>
            <a:endParaRPr b="0" lang="ru-RU" sz="18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pic>
        <p:nvPicPr>
          <p:cNvPr id="102" name="Picture 3" descr=""/>
          <p:cNvPicPr/>
          <p:nvPr/>
        </p:nvPicPr>
        <p:blipFill>
          <a:blip r:embed="rId2"/>
          <a:stretch/>
        </p:blipFill>
        <p:spPr>
          <a:xfrm>
            <a:off x="7236360" y="1052640"/>
            <a:ext cx="1671120" cy="2303640"/>
          </a:xfrm>
          <a:prstGeom prst="rect">
            <a:avLst/>
          </a:prstGeom>
          <a:ln>
            <a:noFill/>
          </a:ln>
        </p:spPr>
      </p:pic>
      <p:sp>
        <p:nvSpPr>
          <p:cNvPr id="103" name="CustomShape 1"/>
          <p:cNvSpPr/>
          <p:nvPr/>
        </p:nvSpPr>
        <p:spPr>
          <a:xfrm>
            <a:off x="251640" y="1268640"/>
            <a:ext cx="698400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Всемирная история знает немало великих парадоксальных явлений. Одно из них связано с закатом Российской империи на рубеже двух столетий – XIX и XX. Её крушение в буквальном смысле потрясло всю планету и дало жизнь социалистическому переустройству на одной шестой части земной суши. В 1917 году Российская империя прекратила своё, почти 200-летнее существование. Этим событиям посвящён шестой том «Истории…».</a:t>
            </a:r>
            <a:endParaRPr b="0" lang="ru-RU" sz="1800" spc="-1" strike="noStrike">
              <a:latin typeface="XO Orie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179640" y="4077000"/>
            <a:ext cx="6984000" cy="146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63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И 907   История России для детей и юношества : в 6 томах. Том 6.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Крушение империи, 1881 – 1917 / авторы-составители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Ю. Н. Лубченков, А. В. Шишов. – РИПОЛ КЛАССИК,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1998. – 448 с. : ил.</a:t>
            </a:r>
            <a:endParaRPr b="0" lang="ru-RU" sz="18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Application>Редактор_презентаций/2019.03.0.4$Windows_x86 LibreOffice_project/e6b0e2bf8fdede9d768316a960ff7f72750e6c37</Application>
  <Words>720</Words>
  <Paragraphs>45</Paragraphs>
  <Company>Krokoz™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2021-10-07T06:08:56Z</dcterms:created>
  <dc:creator>User</dc:creator>
  <dc:description/>
  <dc:language>ru</dc:language>
  <cp:lastModifiedBy/>
  <dcterms:modified xsi:type="dcterms:W3CDTF">2021-11-17T16:31:27Z</dcterms:modified>
  <cp:revision>48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Krokoz™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7</vt:i4>
  </property>
</Properties>
</file>