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 varScale="1">
        <p:scale>
          <a:sx n="99" d="100"/>
          <a:sy n="99" d="100"/>
        </p:scale>
        <p:origin x="2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26A7-6F1D-4474-A665-DCFED21D7C1F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9AA7-6835-4122-8E92-C0535FA2D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AutoShape 4" descr="C:\Documents and Settings\%D0%9F%D0%BE%D0%BB%D1%8C%D0%B7%D0%BE%D0%B2%D0%B0%D1%82%D0%B5%D0%BB%D1%8C\%D0%9C%D0%BE%D0%B8 %D0%B4%D0%BE%D0%BA%D1%83%D0%BC%D0%B5%D0%BD%D1%82%D1%8B\200 %D0%BB%D0%B5%D1%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Documents and Settings\%D0%9F%D0%BE%D0%BB%D1%8C%D0%B7%D0%BE%D0%B2%D0%B0%D1%82%D0%B5%D0%BB%D1%8C\%D0%9C%D0%BE%D0%B8 %D0%B4%D0%BE%D0%BA%D1%83%D0%BC%D0%B5%D0%BD%D1%82%D1%8B\200 %D0%BB%D0%B5%D1%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Documents and Settings\%D0%9F%D0%BE%D0%BB%D1%8C%D0%B7%D0%BE%D0%B2%D0%B0%D1%82%D0%B5%D0%BB%D1%8C\%D0%9C%D0%BE%D0%B8 %D0%B4%D0%BE%D0%BA%D1%83%D0%BC%D0%B5%D0%BD%D1%82%D1%8B\200 %D0%BB%D0%B5%D1%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C:\Documents and Settings\%D0%9F%D0%BE%D0%BB%D1%8C%D0%B7%D0%BE%D0%B2%D0%B0%D1%82%D0%B5%D0%BB%D1%8C\%D0%9C%D0%BE%D0%B8 %D0%B4%D0%BE%D0%BA%D1%83%D0%BC%D0%B5%D0%BD%D1%82%D1%8B\200 %D0%BB%D0%B5%D1%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200 ле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197346"/>
            <a:ext cx="80010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Одновременно поэт работал над одним из самых масштабных своих произведений — крестьянской поэмой «Кому на Руси жить хорошо» 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Замысел поэмы появился у Некрасова еще в конце 1850-х годов, однако первую часть он написал уже после отмены крепостного права — примерно в 1863 году. Основой произведения стали не только литературные опыты предшественников поэта, но и его собственные впечатления и воспоминания. По задумке автора, поэма должна была стать своеобразной эпопеей, демонстрирующей жизнь российского народа с разных точек зрения. При этом Некрасов целенаправленно пользовался для ее написания не «высоким штилем», а простым разговорным языком, приближенным к народным песням и сказаниям, изобилующим просторечными выражениями и поговорками.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9" y="428604"/>
            <a:ext cx="3029685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2274838"/>
            <a:ext cx="52864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Героем своей поэмы Некрасов избрал не отдельную </a:t>
            </a:r>
            <a:r>
              <a:rPr lang="ru-RU" sz="2400" b="1" i="1" dirty="0" smtClean="0"/>
              <a:t>личность, </a:t>
            </a:r>
            <a:r>
              <a:rPr lang="ru-RU" sz="2400" b="1" i="1" dirty="0" smtClean="0"/>
              <a:t>а весь народ, все </a:t>
            </a:r>
            <a:r>
              <a:rPr lang="ru-RU" sz="2400" b="1" i="1" dirty="0" smtClean="0"/>
              <a:t>,,мужицкое </a:t>
            </a:r>
            <a:r>
              <a:rPr lang="ru-RU" sz="2400" b="1" i="1" dirty="0" smtClean="0"/>
              <a:t>царство,,. </a:t>
            </a:r>
            <a:r>
              <a:rPr lang="ru-RU" sz="2400" b="1" i="1" dirty="0" smtClean="0"/>
              <a:t>,,Кому </a:t>
            </a:r>
            <a:r>
              <a:rPr lang="ru-RU" sz="2400" b="1" i="1" dirty="0" smtClean="0"/>
              <a:t>на Руси жить хорошо</a:t>
            </a:r>
            <a:r>
              <a:rPr lang="ru-RU" sz="2400" b="1" i="1" dirty="0" smtClean="0"/>
              <a:t>,,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- </a:t>
            </a:r>
            <a:r>
              <a:rPr lang="ru-RU" sz="2400" b="1" i="1" dirty="0" smtClean="0"/>
              <a:t>такая народная поэма, какой еще не было на Руси. </a:t>
            </a:r>
            <a:r>
              <a:rPr lang="ru-RU" sz="2400" b="1" i="1" dirty="0" smtClean="0"/>
              <a:t>Некрасов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рассказывает </a:t>
            </a:r>
            <a:r>
              <a:rPr lang="ru-RU" sz="2400" b="1" i="1" dirty="0" smtClean="0"/>
              <a:t>о тысячелетних страданиях народа, но в то же время мы видим, сколько духовной красоты и величия в его героях, простых крестьянах.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6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84</a:t>
            </a:r>
          </a:p>
          <a:p>
            <a:r>
              <a:rPr lang="ru-RU" sz="2400" b="1" i="1" dirty="0" smtClean="0"/>
              <a:t>Н  48</a:t>
            </a:r>
          </a:p>
          <a:p>
            <a:r>
              <a:rPr lang="ru-RU" sz="2400" b="1" i="1" dirty="0" smtClean="0"/>
              <a:t> Некрасов, Н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А</a:t>
            </a:r>
            <a:r>
              <a:rPr lang="ru-RU" sz="2400" b="1" i="1" dirty="0" smtClean="0"/>
              <a:t>. Кому на Руси жить хорошо / Н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А.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Некрасов</a:t>
            </a:r>
            <a:r>
              <a:rPr lang="ru-RU" sz="2400" b="1" i="1" dirty="0" smtClean="0"/>
              <a:t>. – Москва : Детская литература, 1976. – 213 с.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AutoShape 4" descr="C:\Documents and Settings\%D0%9F%D0%BE%D0%BB%D1%8C%D0%B7%D0%BE%D0%B2%D0%B0%D1%82%D0%B5%D0%BB%D1%8C\%D0%9C%D0%BE%D0%B8 %D0%B4%D0%BE%D0%BA%D1%83%D0%BC%D0%B5%D0%BD%D1%82%D1%8B\200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71480"/>
            <a:ext cx="28428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84</a:t>
            </a:r>
          </a:p>
          <a:p>
            <a:r>
              <a:rPr lang="ru-RU" sz="2400" b="1" i="1" dirty="0" smtClean="0"/>
              <a:t>Н 48</a:t>
            </a:r>
          </a:p>
          <a:p>
            <a:r>
              <a:rPr lang="ru-RU" sz="2400" b="1" i="1" dirty="0" smtClean="0"/>
              <a:t> Некрасов, Н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А</a:t>
            </a:r>
            <a:r>
              <a:rPr lang="ru-RU" sz="2400" b="1" i="1" dirty="0" smtClean="0"/>
              <a:t>. Стихотворения и поэмы / Н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А</a:t>
            </a:r>
            <a:r>
              <a:rPr lang="ru-RU" sz="2400" b="1" i="1" dirty="0" smtClean="0"/>
              <a:t>. Некрасов. – Москва : Советская Россия, </a:t>
            </a:r>
            <a:r>
              <a:rPr lang="ru-RU" sz="2400" b="1" i="1" dirty="0" smtClean="0"/>
              <a:t>1984.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-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208 </a:t>
            </a:r>
            <a:r>
              <a:rPr lang="ru-RU" sz="2400" b="1" i="1" dirty="0" smtClean="0"/>
              <a:t>с.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143248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Стихи Некрасова это история о жизни русского народа. Большая часть произведений автора посвящена именно этой теме: Родине, русской деревне, русским женщинам, матерям, природе. 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5" y="428605"/>
            <a:ext cx="2988000" cy="428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2285991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Среди лучших стихов Николая Некрасова можно увидеть произведения самой разной тематики, преобладает в которой философская лирика, граничащая с любовными думами и житейскими заботами. Он пишет о поэтах и гражданах,  и показывает читателю простую крестьянскую жизнь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84</a:t>
            </a:r>
          </a:p>
          <a:p>
            <a:r>
              <a:rPr lang="ru-RU" sz="2400" b="1" i="1" dirty="0" smtClean="0"/>
              <a:t>Н 48</a:t>
            </a:r>
          </a:p>
          <a:p>
            <a:r>
              <a:rPr lang="ru-RU" sz="2400" b="1" i="1" dirty="0" smtClean="0"/>
              <a:t> Некрасов, Н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А</a:t>
            </a:r>
            <a:r>
              <a:rPr lang="ru-RU" sz="2400" b="1" i="1" dirty="0" smtClean="0"/>
              <a:t>. Избранное / Н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А</a:t>
            </a:r>
            <a:r>
              <a:rPr lang="ru-RU" sz="2400" b="1" i="1" dirty="0" smtClean="0"/>
              <a:t>. Некрасов. – Москва : Школьная библиотека</a:t>
            </a:r>
            <a:r>
              <a:rPr lang="ru-RU" sz="2400" b="1" i="1" dirty="0" smtClean="0"/>
              <a:t>, </a:t>
            </a:r>
            <a:r>
              <a:rPr lang="ru-RU" sz="2400" b="1" i="1" dirty="0" smtClean="0"/>
              <a:t>1983. – 398 с.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1"/>
            <a:ext cx="80010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                                   </a:t>
            </a:r>
          </a:p>
          <a:p>
            <a:r>
              <a:rPr lang="ru-RU" sz="2400" b="1" i="1" dirty="0" smtClean="0"/>
              <a:t>                             Поэма </a:t>
            </a:r>
            <a:r>
              <a:rPr lang="ru-RU" sz="2400" b="1" i="1" dirty="0" smtClean="0"/>
              <a:t>«Русские </a:t>
            </a:r>
            <a:r>
              <a:rPr lang="ru-RU" sz="2400" b="1" i="1" dirty="0" smtClean="0"/>
              <a:t>женщины</a:t>
            </a:r>
            <a:r>
              <a:rPr lang="ru-RU" sz="2400" b="1" i="1" dirty="0" smtClean="0"/>
              <a:t>»</a:t>
            </a:r>
            <a:endParaRPr lang="ru-RU" sz="2400" b="1" i="1" dirty="0" smtClean="0"/>
          </a:p>
          <a:p>
            <a:r>
              <a:rPr lang="ru-RU" sz="2400" b="1" i="1" dirty="0" smtClean="0"/>
              <a:t>Поэма посвящена судьбе жён декабристов. Поэма разделена на две части. Каждая из них является самостоятельной. Первая посвящена судьбе княгини Екатерины Трубецкой. Начинается она со сцены её прощания с отцом. В дальнейшем автор мысленно сопровождает её до места каторги её мужа. Он рассказывает о нелёгкой дороге, ведущей эту мужественную женщину к мужу и о тех испытаниях, которые выпали на её долю.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Вторая часть поэмы посвящена Марии Волконской. Она написана на основе её личных воспоминаний. Замуж она вышла молодой и неопытной девушкой и едва знала своего мужа. Несмотря на это обстоятельство, она осталась до конца верной ему и разделила вместе с ним участь каторжанина. 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                    </a:t>
            </a:r>
            <a:r>
              <a:rPr lang="ru-RU" sz="2400" b="1" i="1" dirty="0" smtClean="0"/>
              <a:t>«</a:t>
            </a:r>
            <a:r>
              <a:rPr lang="ru-RU" sz="2400" b="1" i="1" dirty="0" smtClean="0"/>
              <a:t>Крестьянские дети» </a:t>
            </a:r>
            <a:endParaRPr lang="ru-RU" sz="2400" b="1" i="1" dirty="0" smtClean="0"/>
          </a:p>
          <a:p>
            <a:r>
              <a:rPr lang="ru-RU" sz="2400" b="1" i="1" dirty="0" smtClean="0"/>
              <a:t>Николай </a:t>
            </a:r>
            <a:r>
              <a:rPr lang="ru-RU" sz="2400" b="1" i="1" dirty="0" smtClean="0"/>
              <a:t>Алексеевич Некрасов писал о жизни крестьян много и просто. Не обошёл стороной и деревенских детей, писал для них и о них. Маленькие герои выступают в некрасовских произведениях, как вполне сложившиеся личности: смелые, любознательные, ловкие. При этом они просты и открыты.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Писатель хорошо знал жизнь крепостных: в любое время года тяжёлый труд с утра до вечера, барские разборки и наказания, притеснения и унижения. Беззаботное детство проходило очень быстро.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643446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Стихотворение «Крестьянские дети» особенное. В этом произведении автор сумел отразить действительность и натуральность. Использовал один из своих любимых приёмов — перемещение во времени. 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AutoShape 3" descr="Биография Некрасов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родные поэ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5" name="AutoShape 5" descr="мать поэ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отец поэ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7" name="AutoShape 7" descr="родовое имение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детство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9" name="AutoShape 9" descr="образование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студенчество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1" name="AutoShape 11" descr="писательская деятельность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редактор журнал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3" name="AutoShape 13" descr="произведения некрасов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любовь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5" name="AutoShape 15" descr="николай алексеевич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-571528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«Не бойся горького забвенья:</a:t>
            </a:r>
          </a:p>
          <a:p>
            <a:r>
              <a:rPr lang="ru-RU" sz="2400" b="1" i="1" dirty="0" smtClean="0"/>
              <a:t>Уж я держу в руке моей</a:t>
            </a:r>
          </a:p>
          <a:p>
            <a:r>
              <a:rPr lang="ru-RU" sz="2400" b="1" i="1" dirty="0" smtClean="0"/>
              <a:t>Венец любви, венец прощенья,</a:t>
            </a:r>
          </a:p>
          <a:p>
            <a:r>
              <a:rPr lang="ru-RU" sz="2400" b="1" i="1" dirty="0" smtClean="0"/>
              <a:t>Дар кроткой родины твоей…</a:t>
            </a:r>
          </a:p>
          <a:p>
            <a:r>
              <a:rPr lang="ru-RU" sz="2400" b="1" i="1" dirty="0" smtClean="0"/>
              <a:t>Уступит свету мрак упрямый,</a:t>
            </a:r>
          </a:p>
          <a:p>
            <a:r>
              <a:rPr lang="ru-RU" sz="2400" b="1" i="1" dirty="0" smtClean="0"/>
              <a:t>Услышишь песенку свою</a:t>
            </a:r>
          </a:p>
          <a:p>
            <a:r>
              <a:rPr lang="ru-RU" sz="2400" b="1" i="1" dirty="0" smtClean="0"/>
              <a:t>Над Волгой, над Окой, над Камой,</a:t>
            </a:r>
          </a:p>
          <a:p>
            <a:r>
              <a:rPr lang="ru-RU" sz="2400" b="1" i="1" dirty="0" smtClean="0"/>
              <a:t>Баю-баю-баю-баю!..»</a:t>
            </a:r>
          </a:p>
          <a:p>
            <a:pPr algn="r"/>
            <a:r>
              <a:rPr lang="ru-RU" sz="2400" b="1" i="1" dirty="0" smtClean="0"/>
              <a:t>          Из стихотворения Н. Некрасова «Баюшки-баю».</a:t>
            </a:r>
            <a:endParaRPr lang="ru-RU" sz="2400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3643314"/>
            <a:ext cx="7715304" cy="31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Смерть Некрасова вызвала огромный общественный резонанс: несколько тысяч человек, преимущественно молодёжи, провожали гроб с телом от квартиры Некрасова до Новодевичьего кладбища. И когда выступавший на похоронах Достоевский поставил Некрасова на третье место в русской поэзии после Пушкина и Лермонтова, ему не дали договорить, объявив поэта выше Пушкина.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4429132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«Нет в русской </a:t>
            </a:r>
            <a:r>
              <a:rPr lang="ru-RU" sz="2400" b="1" i="1" dirty="0" smtClean="0"/>
              <a:t>литературе, </a:t>
            </a:r>
            <a:r>
              <a:rPr lang="ru-RU" sz="2400" b="1" i="1" dirty="0" smtClean="0"/>
              <a:t>во всей литературе такого </a:t>
            </a:r>
            <a:r>
              <a:rPr lang="ru-RU" sz="2400" b="1" i="1" dirty="0" smtClean="0"/>
              <a:t>человека, </a:t>
            </a:r>
            <a:r>
              <a:rPr lang="ru-RU" sz="2400" b="1" i="1" dirty="0" smtClean="0"/>
              <a:t>перед  которым с любовью и благоговением склонялись бы </a:t>
            </a:r>
            <a:r>
              <a:rPr lang="ru-RU" sz="2400" b="1" i="1" dirty="0" smtClean="0"/>
              <a:t>ниже, чем </a:t>
            </a:r>
            <a:r>
              <a:rPr lang="ru-RU" sz="2400" b="1" i="1" dirty="0" smtClean="0"/>
              <a:t>перед памятью Н</a:t>
            </a:r>
            <a:r>
              <a:rPr lang="ru-RU" sz="2400" b="1" i="1" dirty="0" smtClean="0"/>
              <a:t>. А</a:t>
            </a:r>
            <a:r>
              <a:rPr lang="ru-RU" sz="2400" b="1" i="1" dirty="0" smtClean="0"/>
              <a:t>. </a:t>
            </a:r>
            <a:r>
              <a:rPr lang="ru-RU" sz="2400" b="1" i="1" dirty="0" smtClean="0"/>
              <a:t>Некрасова»</a:t>
            </a:r>
            <a:endParaRPr lang="ru-RU" sz="24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5715016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А. В. Луначарский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857232"/>
            <a:ext cx="55721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Я лиру посвятил </a:t>
            </a:r>
          </a:p>
          <a:p>
            <a:r>
              <a:rPr lang="ru-RU" sz="2400" b="1" i="1" dirty="0" smtClean="0"/>
              <a:t>Народу своему.</a:t>
            </a:r>
          </a:p>
          <a:p>
            <a:r>
              <a:rPr lang="ru-RU" sz="2400" b="1" i="1" dirty="0" smtClean="0"/>
              <a:t>Быть  может, я умру,</a:t>
            </a:r>
          </a:p>
          <a:p>
            <a:r>
              <a:rPr lang="ru-RU" sz="2400" b="1" i="1" dirty="0" smtClean="0"/>
              <a:t>Неведомый ему,</a:t>
            </a:r>
          </a:p>
          <a:p>
            <a:r>
              <a:rPr lang="ru-RU" sz="2400" b="1" i="1" dirty="0" smtClean="0"/>
              <a:t>Но я ему служил – и сердцем</a:t>
            </a:r>
          </a:p>
          <a:p>
            <a:r>
              <a:rPr lang="ru-RU" sz="2400" b="1" i="1" dirty="0" smtClean="0"/>
              <a:t>                                              я спокоен.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                                         Н. А. Некрасов</a:t>
            </a:r>
            <a:endParaRPr lang="ru-RU" sz="2400" b="1" i="1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500042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596" y="614364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Обзор подготовила зав. сектором отдела ОБВСК Оберемченко </a:t>
            </a:r>
            <a:r>
              <a:rPr lang="ru-RU" b="1" i="1" smtClean="0"/>
              <a:t>Н</a:t>
            </a:r>
            <a:r>
              <a:rPr lang="ru-RU" b="1" i="1" smtClean="0"/>
              <a:t>. 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15370" cy="651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Николай Некрасов родился 10 декабря (по старому стилю — 28 ноября) 1821 года в небольшом городке Немиров Винницкого уезда Подольской губернии. Его отец Алексей Некрасов происходил из семьи некогда богатых ярославских дворян, был армейским офицером, а мать Елена Закревская была дочерью посессионера из Херсонской губернии. Родители были против брака красивой и образованной девушки с небогатым на тот момент военным, поэтому молодые обвенчались в 1817 году без их благословения.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Впрочем, семейная жизнь пары не была счастливой: отец будущего поэта оказался человеком суровым и деспотичным, в том числе по отношению к мягкой и застенчивой супруге, которую называл «затворницей». Тягостная атмосфера, царившая в семье, оказала влияние на творчество Некрасова.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3857628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Раннее детство Николая прошло в родовом имении отца — селе Грешнево Ярославской губернии, куда семья перебралась после отставки Алексея Некрасова из армии. Особенно близкие отношения сложились у мальчика с матерью: она была для него лучшим другом и первым учителем, привила ему любовь к русскому языку и литературному слову.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0010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612845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Дела в родовом имении были сильно запущены, дошло даже до судебных тяжб, и отец Некрасова взял на себя обязанности исправника. Уезжая по делам, он часто брал с собой сына, поэтому с ранних лет мальчику доводилось видеть картины, не предназначенные для детских глаз: выбивание долгов и недоимок с крестьян, жестокие расправы, всевозможные проявления горя и нищеты. В собственных стихах Некрасов так вспоминал о ранних годах своей жизни: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Нет! в юности моей, мятежной и суровой,</a:t>
            </a:r>
          </a:p>
          <a:p>
            <a:r>
              <a:rPr lang="ru-RU" sz="2400" b="1" i="1" dirty="0" smtClean="0"/>
              <a:t>  Отрадного душе воспоминанья нет;</a:t>
            </a:r>
          </a:p>
          <a:p>
            <a:r>
              <a:rPr lang="ru-RU" sz="2400" b="1" i="1" dirty="0" smtClean="0"/>
              <a:t>  Но всё, что, жизнь мою опутав с детских лет,</a:t>
            </a:r>
          </a:p>
          <a:p>
            <a:r>
              <a:rPr lang="ru-RU" sz="2400" b="1" i="1" dirty="0" smtClean="0"/>
              <a:t>  Проклятьем на меня легло неотразимым, -</a:t>
            </a:r>
          </a:p>
          <a:p>
            <a:r>
              <a:rPr lang="ru-RU" sz="2400" b="1" i="1" dirty="0" smtClean="0"/>
              <a:t>  Всему начало здесь, в краю моем родимом!..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286808" cy="658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1832 году Некрасову исполнилось 11 лет, и он поступил в гимназию, где проучился до пятого класса. Учеба давалась ему тяжело, отношения с гимназическим начальством не ладились — в частности, из-за едких сатирических стихов, которые он начал сочинять в 16 лет. Поэтому в 1837 году Некрасов отправился в Петербург, где должен был, согласно желанию отца, поступить на военную службу.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В Петербурге юный Некрасов через своего товарища по гимназии познакомился с несколькими студентами, после чего понял, что образование интересовало его больше, чем военное дело. Вопреки требованиям отца и угрозам оставить его без материального содержания, Некрасов начал готовиться к вступительным экзаменам в университет, однако провалил их, после чего стал вольнослушателем филологического факультета.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714356"/>
            <a:ext cx="4429156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 середины 1840-х годов Некрасов начал активно заниматься издательской деятельностью. При его участии были опубликованы альманахи «Физиология Петербурга», «Статейки в стихах без картинок», «1 апреля», «Петербургский сборник», причем последний имел особенно большой успех: в нем был впервые напечатан роман Достоевского «Бедные люди».</a:t>
            </a:r>
          </a:p>
          <a:p>
            <a:endParaRPr lang="ru-RU" sz="1050" b="1" i="1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71477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конце 1846 года Некрасов вместе со своим другом, журналистом и писателем Иваном Панаевым, арендовал у издателя Петра Плетнёва журнал «Современник</a:t>
            </a:r>
            <a:r>
              <a:rPr lang="ru-RU" sz="2400" b="1" i="1" dirty="0" smtClean="0"/>
              <a:t>».</a:t>
            </a:r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Именно «Современник» позволил раскрыть талант таких писателей, как Иван Гончаров, Иван Тургенев, Александр Герцен, Федор Достоевский, Михаил Салтыков-Щедрин. Сам Некрасов был не только редактором журнала, но и одним из его постоянных авторов. На страницах «Современника» выходили его стихи, проза, литературная критика, публицистические статьи.</a:t>
            </a:r>
          </a:p>
          <a:p>
            <a:endParaRPr lang="ru-RU" b="1" i="1" dirty="0" smtClean="0"/>
          </a:p>
          <a:p>
            <a:r>
              <a:rPr lang="ru-RU" sz="2400" b="1" i="1" dirty="0" smtClean="0"/>
              <a:t>Период с 1848 по 1855 год стал тяжелым временем для российской журналистики и литературы.  Чтобы заполнить пробелы, возникшие в содержании журнала из-за цензурных запретов, Некрасов начал публиковать в нем главы из приключенческих романов «Мертвое озеро» и «Три страны света».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04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4"/>
            <a:ext cx="24288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642918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84</a:t>
            </a:r>
          </a:p>
          <a:p>
            <a:r>
              <a:rPr lang="ru-RU" sz="2400" b="1" i="1" dirty="0" smtClean="0"/>
              <a:t>Н 48</a:t>
            </a:r>
          </a:p>
          <a:p>
            <a:r>
              <a:rPr lang="ru-RU" sz="2400" b="1" i="1" dirty="0" smtClean="0"/>
              <a:t>Некрасов, Н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А</a:t>
            </a:r>
            <a:r>
              <a:rPr lang="ru-RU" sz="2400" b="1" i="1" dirty="0" smtClean="0"/>
              <a:t>. Мертвое озеро / Н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А</a:t>
            </a:r>
            <a:r>
              <a:rPr lang="ru-RU" sz="2400" b="1" i="1" dirty="0" smtClean="0"/>
              <a:t>. Некрасов. – Казань : </a:t>
            </a:r>
            <a:r>
              <a:rPr lang="ru-RU" sz="2400" b="1" i="1" dirty="0" err="1" smtClean="0"/>
              <a:t>Таткнигоиздат</a:t>
            </a:r>
            <a:r>
              <a:rPr lang="ru-RU" sz="2400" b="1" i="1" dirty="0" smtClean="0"/>
              <a:t>,  </a:t>
            </a:r>
            <a:r>
              <a:rPr lang="ru-RU" sz="2400" b="1" i="1" dirty="0" smtClean="0"/>
              <a:t>1958. </a:t>
            </a:r>
            <a:r>
              <a:rPr lang="ru-RU" sz="2400" b="1" i="1" dirty="0" smtClean="0"/>
              <a:t>-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770 </a:t>
            </a:r>
            <a:r>
              <a:rPr lang="ru-RU" sz="2400" b="1" i="1" dirty="0" smtClean="0"/>
              <a:t>с. </a:t>
            </a:r>
            <a:endParaRPr lang="ru-RU" sz="2400" b="1" i="1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14678" y="3643314"/>
            <a:ext cx="59293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 48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Некрасов, 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страны света / 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Некрасов. – Москва 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Правда,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1990.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768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5-253-000820-8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1446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90</cp:revision>
  <dcterms:created xsi:type="dcterms:W3CDTF">2021-08-11T12:18:30Z</dcterms:created>
  <dcterms:modified xsi:type="dcterms:W3CDTF">2021-09-18T11:10:21Z</dcterms:modified>
</cp:coreProperties>
</file>