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6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54" autoAdjust="0"/>
  </p:normalViewPr>
  <p:slideViewPr>
    <p:cSldViewPr>
      <p:cViewPr varScale="1">
        <p:scale>
          <a:sx n="101" d="100"/>
          <a:sy n="101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D5960F-8F64-4F0D-AC1A-A9FAEF595E87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A5734E2-2965-4266-BC1C-B12F0ED1B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01156" cy="13453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РАРИТЕТЫ МУЗЕЯ РЕДКОЙ КНИГИ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10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7929618" cy="4929222"/>
          </a:xfrm>
        </p:spPr>
      </p:pic>
      <p:sp>
        <p:nvSpPr>
          <p:cNvPr id="3" name="TextBox 2"/>
          <p:cNvSpPr txBox="1"/>
          <p:nvPr/>
        </p:nvSpPr>
        <p:spPr>
          <a:xfrm>
            <a:off x="1043608" y="6471810"/>
            <a:ext cx="695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подготовлена зав. сектором ОНМИиКТ Головановой Е.В.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66" y="2500306"/>
            <a:ext cx="3071834" cy="1714512"/>
          </a:xfrm>
        </p:spPr>
        <p:txBody>
          <a:bodyPr/>
          <a:lstStyle/>
          <a:p>
            <a:r>
              <a:rPr lang="ru-RU" sz="2000" dirty="0" smtClean="0"/>
              <a:t>«Мы вообще неохотно заглядываем в свое прошлое и робко ступаем вперед» В.О. Ключевский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P10100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5715040" cy="4429156"/>
          </a:xfrm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работ предшествовавшего поколения, а также сохранение имен и оценка деятельности их в истории русской культуры является нашим прямым долгом.</a:t>
            </a:r>
            <a:endParaRPr lang="ru-RU" sz="2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4400"/>
          </a:xfrm>
        </p:spPr>
        <p:txBody>
          <a:bodyPr/>
          <a:lstStyle/>
          <a:p>
            <a:r>
              <a:rPr lang="ru-RU" sz="1400" dirty="0" smtClean="0"/>
              <a:t>«Я написал эту книгу не для врачей, которые уже знают всё, что в ней заключается, а для тех молодых людей, которые зададут себе вопрос о том, куда направить свою деятельность»</a:t>
            </a:r>
            <a:br>
              <a:rPr lang="ru-RU" sz="1400" dirty="0" smtClean="0"/>
            </a:br>
            <a:r>
              <a:rPr lang="ru-RU" sz="1400" dirty="0" smtClean="0"/>
              <a:t>И.И. Мечников 1914 год.</a:t>
            </a:r>
            <a:endParaRPr lang="ru-RU" sz="1400" dirty="0"/>
          </a:p>
        </p:txBody>
      </p:sp>
      <p:pic>
        <p:nvPicPr>
          <p:cNvPr id="5" name="Содержимое 4" descr="P10100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01307" y="2773019"/>
            <a:ext cx="4149364" cy="3318186"/>
          </a:xfrm>
        </p:spPr>
      </p:pic>
      <p:pic>
        <p:nvPicPr>
          <p:cNvPr id="7" name="Содержимое 6" descr="P10100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97216">
            <a:off x="4350020" y="1283967"/>
            <a:ext cx="4138699" cy="3711073"/>
          </a:xfrm>
        </p:spPr>
      </p:pic>
      <p:sp>
        <p:nvSpPr>
          <p:cNvPr id="8" name="TextBox 7"/>
          <p:cNvSpPr txBox="1"/>
          <p:nvPr/>
        </p:nvSpPr>
        <p:spPr>
          <a:xfrm>
            <a:off x="3857620" y="5429264"/>
            <a:ext cx="478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Достигнутые до сих пор большие успехи новой медицины  дают право надеяться, что в более или менее отдаленном будущем человечество избавится от  главнейших постигающих его болезней» И.И. Мечников, 1914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В данной книге представлен курс лекций по общей гистологии. Уникальность и особая ценность этой книги заключается в том, что она рукописная с рисунками самого автора.</a:t>
            </a:r>
            <a:endParaRPr lang="ru-RU" sz="1400" dirty="0"/>
          </a:p>
        </p:txBody>
      </p:sp>
      <p:pic>
        <p:nvPicPr>
          <p:cNvPr id="7" name="Содержимое 6" descr="P10100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664788">
            <a:off x="3826408" y="1337479"/>
            <a:ext cx="4627093" cy="3841276"/>
          </a:xfrm>
        </p:spPr>
      </p:pic>
      <p:pic>
        <p:nvPicPr>
          <p:cNvPr id="11" name="Содержимое 10" descr="P1010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831860">
            <a:off x="-8594" y="3165375"/>
            <a:ext cx="3619777" cy="26210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631052"/>
          </a:xfrm>
        </p:spPr>
        <p:txBody>
          <a:bodyPr/>
          <a:lstStyle/>
          <a:p>
            <a:r>
              <a:rPr lang="ru-RU" sz="1400" dirty="0" smtClean="0"/>
              <a:t>При составлении данного очерка имелась двойная цель: первая, это дать в связном изложении возможно сжатую характеристику того, что устанавливается нашим законом и правительственными распоряжениями в области санитарных мероприятий, организации врачебной помощи, прав и обязанностей медицинского персонала. Вторая – предназначен быть справочной книжкой, в которой желающий мог бы не только ориентироваться в общих чертах по санитарно-врачебному делу, но и получить точные указания, куда обратиться с поисками соответственных распоряжений и разъяснений.</a:t>
            </a:r>
            <a:endParaRPr lang="ru-RU" sz="1400" dirty="0"/>
          </a:p>
        </p:txBody>
      </p:sp>
      <p:pic>
        <p:nvPicPr>
          <p:cNvPr id="5" name="Содержимое 4" descr="P1010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502367">
            <a:off x="180749" y="2939355"/>
            <a:ext cx="3589498" cy="2529819"/>
          </a:xfrm>
        </p:spPr>
      </p:pic>
      <p:pic>
        <p:nvPicPr>
          <p:cNvPr id="8" name="Содержимое 7" descr="P10101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285992"/>
            <a:ext cx="4551366" cy="3500461"/>
          </a:xfrm>
        </p:spPr>
      </p:pic>
      <p:sp>
        <p:nvSpPr>
          <p:cNvPr id="6" name="TextBox 5"/>
          <p:cNvSpPr txBox="1"/>
          <p:nvPr/>
        </p:nvSpPr>
        <p:spPr>
          <a:xfrm>
            <a:off x="5643570" y="5786454"/>
            <a:ext cx="2714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настоящий очерк вошли законы и распоряжения, обнародованные до 15 сентября 1900 года.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В настоящее издание Устава Врачебного внесены узаконения, обнародованные по 31 декабря 1905 года.</a:t>
            </a:r>
            <a:endParaRPr lang="ru-RU" sz="1400" dirty="0"/>
          </a:p>
        </p:txBody>
      </p:sp>
      <p:pic>
        <p:nvPicPr>
          <p:cNvPr id="5" name="Содержимое 4" descr="P10101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3786214" cy="3429024"/>
          </a:xfrm>
        </p:spPr>
      </p:pic>
      <p:pic>
        <p:nvPicPr>
          <p:cNvPr id="6" name="Содержимое 5" descr="P10101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928802"/>
            <a:ext cx="4857784" cy="44291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4400"/>
          </a:xfrm>
        </p:spPr>
        <p:txBody>
          <a:bodyPr/>
          <a:lstStyle/>
          <a:p>
            <a:r>
              <a:rPr lang="ru-RU" sz="1600" b="1" dirty="0" smtClean="0"/>
              <a:t>Настоящее издание - перевод с немецкого подлинника, разница только в том, что изменен порядок, в котором следует друг за другом описание областей и допущены некоторые сокращения и изменения, впрочем незначительные. </a:t>
            </a:r>
            <a:endParaRPr lang="ru-RU" sz="1600" b="1" dirty="0"/>
          </a:p>
        </p:txBody>
      </p:sp>
      <p:pic>
        <p:nvPicPr>
          <p:cNvPr id="5" name="Содержимое 4" descr="P110100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071834" cy="3152777"/>
          </a:xfrm>
        </p:spPr>
      </p:pic>
      <p:pic>
        <p:nvPicPr>
          <p:cNvPr id="6" name="Содержимое 5" descr="P1010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1149276"/>
            <a:ext cx="5214974" cy="4208550"/>
          </a:xfrm>
        </p:spPr>
      </p:pic>
      <p:sp>
        <p:nvSpPr>
          <p:cNvPr id="7" name="TextBox 6"/>
          <p:cNvSpPr txBox="1"/>
          <p:nvPr/>
        </p:nvSpPr>
        <p:spPr>
          <a:xfrm>
            <a:off x="714348" y="578645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«И в  настоящее время встречаются ещё  ученые, которые не хотят убедиться в  пользе хирургической анатомии ».  </a:t>
            </a:r>
          </a:p>
          <a:p>
            <a:pPr algn="r"/>
            <a:r>
              <a:rPr lang="ru-RU" sz="1600" dirty="0" smtClean="0"/>
              <a:t>Н.И. Пирогов.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В предлагаемом отчете приводят главным образом статистические материалы. В книге представлен доклад директора больницы, доктора медицины Н.А. </a:t>
            </a:r>
            <a:r>
              <a:rPr lang="ru-RU" sz="1600" dirty="0" err="1" smtClean="0"/>
              <a:t>Вырубова</a:t>
            </a:r>
            <a:r>
              <a:rPr lang="ru-RU" sz="1600" dirty="0" smtClean="0"/>
              <a:t> на восьмом губернском съезде врачей и представителей управ.</a:t>
            </a:r>
            <a:endParaRPr lang="ru-RU" sz="1600" dirty="0"/>
          </a:p>
        </p:txBody>
      </p:sp>
      <p:pic>
        <p:nvPicPr>
          <p:cNvPr id="5" name="Содержимое 4" descr="P101011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825778">
            <a:off x="-259916" y="2364779"/>
            <a:ext cx="4429713" cy="3229353"/>
          </a:xfrm>
        </p:spPr>
      </p:pic>
      <p:pic>
        <p:nvPicPr>
          <p:cNvPr id="6" name="Содержимое 5" descr="P101011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22129">
            <a:off x="4062738" y="1765308"/>
            <a:ext cx="4694326" cy="35527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02424"/>
          </a:xfrm>
        </p:spPr>
        <p:txBody>
          <a:bodyPr/>
          <a:lstStyle/>
          <a:p>
            <a:r>
              <a:rPr lang="ru-RU" sz="1800" dirty="0" smtClean="0"/>
              <a:t>Отчетный 1905 год имеет весьма важное значение не только для самой психиатрической больницы, но и вообще для организации всего дела помощи душевнобольным в Воронежской губернии. Упоминается об открытии больницы в селе Орловка.</a:t>
            </a:r>
            <a:endParaRPr lang="ru-RU" sz="1800" dirty="0"/>
          </a:p>
        </p:txBody>
      </p:sp>
      <p:pic>
        <p:nvPicPr>
          <p:cNvPr id="7" name="Содержимое 6" descr="P1010121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571744"/>
            <a:ext cx="4538666" cy="3714776"/>
          </a:xfrm>
        </p:spPr>
      </p:pic>
      <p:pic>
        <p:nvPicPr>
          <p:cNvPr id="10" name="Содержимое 9" descr="P101012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6657" y="2244095"/>
            <a:ext cx="3433839" cy="405193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649</TotalTime>
  <Words>382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 РАРИТЕТЫ МУЗЕЯ РЕДКОЙ КНИГИ</vt:lpstr>
      <vt:lpstr>«Мы вообще неохотно заглядываем в свое прошлое и робко ступаем вперед» В.О. Ключевский </vt:lpstr>
      <vt:lpstr>«Я написал эту книгу не для врачей, которые уже знают всё, что в ней заключается, а для тех молодых людей, которые зададут себе вопрос о том, куда направить свою деятельность» И.И. Мечников 1914 год.</vt:lpstr>
      <vt:lpstr>В данной книге представлен курс лекций по общей гистологии. Уникальность и особая ценность этой книги заключается в том, что она рукописная с рисунками самого автора.</vt:lpstr>
      <vt:lpstr>При составлении данного очерка имелась двойная цель: первая, это дать в связном изложении возможно сжатую характеристику того, что устанавливается нашим законом и правительственными распоряжениями в области санитарных мероприятий, организации врачебной помощи, прав и обязанностей медицинского персонала. Вторая – предназначен быть справочной книжкой, в которой желающий мог бы не только ориентироваться в общих чертах по санитарно-врачебному делу, но и получить точные указания, куда обратиться с поисками соответственных распоряжений и разъяснений.</vt:lpstr>
      <vt:lpstr>В настоящее издание Устава Врачебного внесены узаконения, обнародованные по 31 декабря 1905 года.</vt:lpstr>
      <vt:lpstr>Настоящее издание - перевод с немецкого подлинника, разница только в том, что изменен порядок, в котором следует друг за другом описание областей и допущены некоторые сокращения и изменения, впрочем незначительные. </vt:lpstr>
      <vt:lpstr>В предлагаемом отчете приводят главным образом статистические материалы. В книге представлен доклад директора больницы, доктора медицины Н.А. Вырубова на восьмом губернском съезде врачей и представителей управ.</vt:lpstr>
      <vt:lpstr>Отчетный 1905 год имеет весьма важное значение не только для самой психиатрической больницы, но и вообще для организации всего дела помощи душевнобольным в Воронежской губернии. Упоминается об открытии больницы в селе Орловка.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51</cp:revision>
  <dcterms:created xsi:type="dcterms:W3CDTF">2013-09-19T09:08:16Z</dcterms:created>
  <dcterms:modified xsi:type="dcterms:W3CDTF">2018-04-03T11:55:32Z</dcterms:modified>
</cp:coreProperties>
</file>