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20" r:id="rId2"/>
    <p:sldMasterId id="2147483744" r:id="rId3"/>
    <p:sldMasterId id="2147483756" r:id="rId4"/>
    <p:sldMasterId id="2147483780" r:id="rId5"/>
    <p:sldMasterId id="2147483804" r:id="rId6"/>
    <p:sldMasterId id="2147483816" r:id="rId7"/>
    <p:sldMasterId id="2147483828" r:id="rId8"/>
    <p:sldMasterId id="2147483840" r:id="rId9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4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0AF0A4A1-0B4A-4361-A6DD-B8B192E57A74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1A496510-942B-4B48-B738-11A868469EBA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1700808"/>
            <a:ext cx="7772400" cy="1470025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Многогранное искусство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31640" y="4077072"/>
            <a:ext cx="6400800" cy="105496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Выставка подготовлена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зав. сектором ОНМИиКТ Дорошенко А.А.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32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Паганини (1782-1840)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: сонаты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каприсы [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Электронный ресурс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].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Москва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Комсомольская правда, 2010.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43 с.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+ 1 компакт-диск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064" y="1268760"/>
            <a:ext cx="4343400" cy="386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1268760"/>
            <a:ext cx="35747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Во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всех столицах Европы начала XIX века появились портреты странного человека, при взгляде на которые люди шептали: «На черта похож». Таков был маэстро Паганини – композитор и скрипач, равного которому не было, нет и едва ли будет. Журналисты обвиняли музыканта во всех смертных грехах, подливала масла в огонь и церковь. Шлейф несуразных «разоблачений» сопровождал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Никколо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 всей Европе…</a:t>
            </a:r>
          </a:p>
        </p:txBody>
      </p:sp>
    </p:spTree>
    <p:extLst>
      <p:ext uri="{BB962C8B-B14F-4D97-AF65-F5344CB8AC3E}">
        <p14:creationId xmlns:p14="http://schemas.microsoft.com/office/powerpoint/2010/main" val="392968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6786" y="188640"/>
            <a:ext cx="83116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Мировая художественная культура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: От наскальных рисунков до киноискусства : Мультимедийное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учебное пособие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учащихся общеобразовательной школы [Электронный ресурс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].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Москва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Новый диск,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2004. - 2 CD-ROM.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333" y="1340768"/>
            <a:ext cx="3917817" cy="3926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176199"/>
            <a:ext cx="42124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Культурные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традиции человечества исторически и этнически разнообразны. Современное понимание слова «культура» очень широко и охватывает все то, что сделано человеком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земле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Человечество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меняет формы общественной жизни, сферы и виды деятельности, создает материальные и культурные ценности. В данном курсе делается акцент на процесс исторического становления и развития русской культуры в контексте ее взаимодействия с культурами других народов мира.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6985" y="5146517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На диске содержится: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более 1 800 высококачественных фотографий и иллюстраций памятников культуры;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более 150 фрагментов музыкальных произведений от старинной музыки до композиций современных авторов;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более 30 видеофрагментов и анимаций.</a:t>
            </a:r>
          </a:p>
        </p:txBody>
      </p:sp>
    </p:spTree>
    <p:extLst>
      <p:ext uri="{BB962C8B-B14F-4D97-AF65-F5344CB8AC3E}">
        <p14:creationId xmlns:p14="http://schemas.microsoft.com/office/powerpoint/2010/main" val="17544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24977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Античная мифология в искусстве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словарь [Электронный ресурс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]. – Москва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ДиректМедиа Паблишинг, 2005. - 1 CD-ROM.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71308"/>
            <a:ext cx="3816424" cy="533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1181" y="1484784"/>
            <a:ext cx="42484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Диск представляет собой справочно-энциклопедическое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издание, объединившее авторитетные труды в области античной культуры и искусства в удобной для работы форме. Словарные статьи богато иллюстрированы произведениями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искусства различных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эпох и стилей – от античности до начала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XX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века. Диск поможет понять сюжеты картин великих мастеров, узнать больше о богах и героях, чудовищах и фантастических существах, когда-то живших на берегах Эгейского моря.</a:t>
            </a:r>
          </a:p>
        </p:txBody>
      </p:sp>
    </p:spTree>
    <p:extLst>
      <p:ext uri="{BB962C8B-B14F-4D97-AF65-F5344CB8AC3E}">
        <p14:creationId xmlns:p14="http://schemas.microsoft.com/office/powerpoint/2010/main" val="148131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9318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Византийское искусство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[Электронный ресурс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].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Москва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ДиректМедиа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Паблишинг, 2006. - 1 CD-ROM. 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293" y="1340768"/>
            <a:ext cx="3893300" cy="380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836712"/>
            <a:ext cx="443623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За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последние десятилетия вниманию русского читателя был предложен целый ряд книг, посвященных византийскому искусству и отдельным его аспектам. Были переизданы также многочисленные труды исследователей старой школы. Постоянно появляются новые издания по современным проблемам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византинистики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материалы научных конференций и каталоги выставок.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Характерной особенностью данного издания является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смещение акцента с текста на изображение,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поэтому византийское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искусство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столько "рассказывается", сколько показывается. Свою главную цель авторы видели в создании развёрнутого иллюстративного ряда, который составляют как широко известные, "хрестоматийные" памятники, так и те, что репродуцируются сравнительно редко.</a:t>
            </a:r>
          </a:p>
        </p:txBody>
      </p:sp>
    </p:spTree>
    <p:extLst>
      <p:ext uri="{BB962C8B-B14F-4D97-AF65-F5344CB8AC3E}">
        <p14:creationId xmlns:p14="http://schemas.microsoft.com/office/powerpoint/2010/main" val="338795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6573" y="354117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Театр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энциклопедия [Электронный ресурс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].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Москва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Кордис-Медиа, 2005. - 1 CD-ROM.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23314"/>
            <a:ext cx="3744416" cy="5069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8581" y="1556792"/>
            <a:ext cx="41764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Электронная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энциклопедия «ТЕАТР», созданная по материалам издательства «Большая Российская энциклопедия»,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универсальный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справочник по мировому театральному искусству от древности до нашей дней. Энциклопедия содержит более 13 000 статей и 10 000 иллюстраций в трех разделах: балет, опера и драматический театр. В каждом из разделов содержится исчерпывающая информация 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соответствующем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виде театрального искусства.</a:t>
            </a:r>
          </a:p>
        </p:txBody>
      </p:sp>
    </p:spTree>
    <p:extLst>
      <p:ext uri="{BB962C8B-B14F-4D97-AF65-F5344CB8AC3E}">
        <p14:creationId xmlns:p14="http://schemas.microsoft.com/office/powerpoint/2010/main" val="110487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Театр.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Т. 1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Балет [Электронный ресурс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].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Москва : Кордис-Медиа, 2003. - 1 CD-ROM.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861444"/>
            <a:ext cx="3832644" cy="3832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980728"/>
            <a:ext cx="39604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Электронная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энциклопедия создана по материалам издательства «Большая российская энциклопедия» и является уникальным справочником по мировому искусству балета от древности до наших дней. В состав издания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включен обширный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справочный раздел, в котором можно ознакомиться с историей развития национальных театров, узнать историю существования различных фестивалей, конкурсов и творческих премий и т.д.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797152"/>
            <a:ext cx="58384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диске: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более 400 балетных постановок;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иллюстрированные краткие содержания 241 балета;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биографии более 2 800 персон;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более 10 000 иллюстраций.</a:t>
            </a:r>
          </a:p>
        </p:txBody>
      </p:sp>
    </p:spTree>
    <p:extLst>
      <p:ext uri="{BB962C8B-B14F-4D97-AF65-F5344CB8AC3E}">
        <p14:creationId xmlns:p14="http://schemas.microsoft.com/office/powerpoint/2010/main" val="366907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4151" y="217914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Театр.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Т. 2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Опера. [Электронный ресурс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].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Москва : Кордис-Медиа, 2003. - 1 CD-ROM.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302" y="864245"/>
            <a:ext cx="4426805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5939" y="742638"/>
            <a:ext cx="39604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Электронная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энциклопедия создана по материалам издательства «Большая российская энциклопедия» и является уникальным справочником по мировому оперному искусству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все время существования человеческой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цивилизации в 82 странах мира. В издании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представлена подробная информация о дирижерах, исполнителях, художниках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декораторах,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опубликованы рассказы о людях театра, статьи о самих театрах и постановках, краткое содержание спектаклей.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041" y="4797152"/>
            <a:ext cx="59766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диске: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более 400 оперных постановок;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иллюстрированные краткие содержания 318 опер;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биографии более 3 030 персон;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информация о 129 крупнейших оперных театрах мирах;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более 10 000 иллюстраций.</a:t>
            </a:r>
          </a:p>
        </p:txBody>
      </p:sp>
    </p:spTree>
    <p:extLst>
      <p:ext uri="{BB962C8B-B14F-4D97-AF65-F5344CB8AC3E}">
        <p14:creationId xmlns:p14="http://schemas.microsoft.com/office/powerpoint/2010/main" val="273847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1839" y="178104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Театр.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Т. 3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Драматический театр. [Электронный ресурс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].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Москва : Кордис-Медиа, 2003. - 1 CD-ROM.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96752"/>
            <a:ext cx="4093344" cy="4093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2342" y="1246693"/>
            <a:ext cx="40324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Электронная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энциклопедия создана по материалам издательства «Большая российская энциклопедия» и является уникальным справочником по мировому театральному искусству, в котором представлены материалы о наиболее известных актерах, режиссерах, драматургах, композиторах, художниках, приведены сведения о многих драматических театрах мира и нашумевших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постановках.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2342" y="4668783"/>
            <a:ext cx="49597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диске: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- 297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драматических спектаклей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постановок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- 5 437 персон;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- 508 театров;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- 233 национальных драматургий и театров.</a:t>
            </a:r>
          </a:p>
        </p:txBody>
      </p:sp>
    </p:spTree>
    <p:extLst>
      <p:ext uri="{BB962C8B-B14F-4D97-AF65-F5344CB8AC3E}">
        <p14:creationId xmlns:p14="http://schemas.microsoft.com/office/powerpoint/2010/main" val="61752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2614" y="404664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Леонардо да Винчи. Жизнь. Творчество. Произведения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[Электронный ресурс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].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Москва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Бизнессофт, 2004. - 1 CD-ROM.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77098"/>
            <a:ext cx="3924730" cy="3912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1177098"/>
            <a:ext cx="39604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Наиболее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полное собрание живописных работ, исследований и документов, посвященных жизни и творчеству величайшего художника эпохи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Возрождения – Леонардо да Винчи.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Сила его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ума,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его гениальные научные предвидения, его замечательные технические изобретения, наконец, его великое реалистическое искусство — все это повергало в изумление уже людей Ренессанса, склонных воспринимать Леонардо как живое воплощение того идеала всесторонне развитой личности, о котором мечтали лучшие из мыслителей и писателей XV-XVI веков.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872468"/>
            <a:ext cx="58326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На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диске: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все живописные работы, чертежи, схемы и рисунки;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исследования о жизни и творчестве Леонардо да Винчи;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произведения Леонардо да Винчи;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энциклопедические статьи.</a:t>
            </a:r>
          </a:p>
        </p:txBody>
      </p:sp>
    </p:spTree>
    <p:extLst>
      <p:ext uri="{BB962C8B-B14F-4D97-AF65-F5344CB8AC3E}">
        <p14:creationId xmlns:p14="http://schemas.microsoft.com/office/powerpoint/2010/main" val="391030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1145</TotalTime>
  <Words>223</Words>
  <Application>Microsoft Office PowerPoint</Application>
  <PresentationFormat>Экран (4:3)</PresentationFormat>
  <Paragraphs>46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10</vt:i4>
      </vt:variant>
    </vt:vector>
  </HeadingPairs>
  <TitlesOfParts>
    <vt:vector size="34" baseType="lpstr">
      <vt:lpstr>Arial</vt:lpstr>
      <vt:lpstr>Book Antiqua</vt:lpstr>
      <vt:lpstr>Calibri</vt:lpstr>
      <vt:lpstr>Constantia</vt:lpstr>
      <vt:lpstr>Franklin Gothic Book</vt:lpstr>
      <vt:lpstr>Franklin Gothic Medium</vt:lpstr>
      <vt:lpstr>Garamond</vt:lpstr>
      <vt:lpstr>Impact</vt:lpstr>
      <vt:lpstr>Tahoma</vt:lpstr>
      <vt:lpstr>Times New Roman</vt:lpstr>
      <vt:lpstr>Tunga</vt:lpstr>
      <vt:lpstr>Tw Cen MT</vt:lpstr>
      <vt:lpstr>Verdana</vt:lpstr>
      <vt:lpstr>Wingdings</vt:lpstr>
      <vt:lpstr>Wingdings 2</vt:lpstr>
      <vt:lpstr>Твердый переплет</vt:lpstr>
      <vt:lpstr>Аспект</vt:lpstr>
      <vt:lpstr>Бумажная</vt:lpstr>
      <vt:lpstr>NewsPrint</vt:lpstr>
      <vt:lpstr>Паркет</vt:lpstr>
      <vt:lpstr>Сетка</vt:lpstr>
      <vt:lpstr>1_Паркет</vt:lpstr>
      <vt:lpstr>Трек</vt:lpstr>
      <vt:lpstr>BlackTie</vt:lpstr>
      <vt:lpstr>Многогранное искусство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&lt;Искусство&gt;</dc:title>
  <dc:creator>user</dc:creator>
  <cp:lastModifiedBy>User2</cp:lastModifiedBy>
  <cp:revision>44</cp:revision>
  <dcterms:created xsi:type="dcterms:W3CDTF">2016-02-26T09:15:35Z</dcterms:created>
  <dcterms:modified xsi:type="dcterms:W3CDTF">2018-04-03T12:05:16Z</dcterms:modified>
</cp:coreProperties>
</file>