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1" autoAdjust="0"/>
  </p:normalViewPr>
  <p:slideViewPr>
    <p:cSldViewPr>
      <p:cViewPr varScale="1">
        <p:scale>
          <a:sx n="81" d="100"/>
          <a:sy n="81" d="100"/>
        </p:scale>
        <p:origin x="10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132856"/>
            <a:ext cx="6595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Мастера современного </a:t>
            </a: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детективного жанра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5949280"/>
            <a:ext cx="654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 подготовила зав. сектором ОБВСК Оберемченко Н.И.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037" t="9732" r="46498" b="16778"/>
          <a:stretch>
            <a:fillRect/>
          </a:stretch>
        </p:blipFill>
        <p:spPr bwMode="auto">
          <a:xfrm>
            <a:off x="107504" y="1052736"/>
            <a:ext cx="29523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1124744"/>
            <a:ext cx="586025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Дашкова П. Вечная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ночь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 /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 Дашкова.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Астрель: АСТ,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571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П 217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Убита дочь известного эстрадного певца,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пятнадцатилетняя Женя Качалова.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это – месть? Деньги? Конкуренция?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Поисками убийцы занимается следователь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Соловьев и его бывшая одноклассница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судебный психиатр доктор Филиппова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686" t="10403" r="46687" b="17114"/>
          <a:stretch>
            <a:fillRect/>
          </a:stretch>
        </p:blipFill>
        <p:spPr bwMode="auto">
          <a:xfrm>
            <a:off x="179512" y="1052736"/>
            <a:ext cx="2952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1124744"/>
            <a:ext cx="59638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Дышев С. Убийца первого кла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$$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а: роман /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Дышев.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Эксмо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2009. – 320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Д 917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Произошло убийство. Мотивы на редкость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запутанного преступления уходят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прошлое, в школьные годы.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5561" t="33725" r="55280" b="40939"/>
          <a:stretch>
            <a:fillRect/>
          </a:stretch>
        </p:blipFill>
        <p:spPr bwMode="auto">
          <a:xfrm>
            <a:off x="107504" y="1052736"/>
            <a:ext cx="28083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15816" y="1052736"/>
            <a:ext cx="6120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Малышева А. Город без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полиции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 /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Малышева.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Астрель : АСТ 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Хранитель, 2007. – 318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М 207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Без вести пропал любимый человек,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уехавший в Грецию на заработки. И вот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спустя четыре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 Тане, уже успевшей выйти замуж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звонят из Греции и просят помочь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опознании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тела.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484784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Детективные романы можно взять на абонементе художественной литературы.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346" t="10067" r="46687" b="17320"/>
          <a:stretch>
            <a:fillRect/>
          </a:stretch>
        </p:blipFill>
        <p:spPr bwMode="auto">
          <a:xfrm>
            <a:off x="107504" y="1052736"/>
            <a:ext cx="26642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43808" y="1124744"/>
            <a:ext cx="63342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Казанцев К. Суперкоп. Отпуск с ворами: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 / К. Казанцев.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Москва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Эскмо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320 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(Оборотни в законе).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К 142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Махинациями с банковскими картами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Городе занимается организованная преступная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группа, во главе которой стоит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высокопоставленный чиновник.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Сотрудник Управления  собственной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безопасности Антон Копаев расследует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дело.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0462" t="18456" r="49520" b="26007"/>
          <a:stretch>
            <a:fillRect/>
          </a:stretch>
        </p:blipFill>
        <p:spPr bwMode="auto">
          <a:xfrm>
            <a:off x="107504" y="1052736"/>
            <a:ext cx="27363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15817" y="1124744"/>
            <a:ext cx="6120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Маринина А. Жизнь после жизни: роман /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Маринина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Москва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Эскмо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2010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416 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Королева детектива).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М 26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Дело ведет Каменская. Кто убил этих двух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почтенных женщин – маньяк или его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изощренный имитатор? Каменская умеет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разговаривать и слушать, систематизировать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факты, выбирать верное направление поисков.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Словом, открывать все двери, которые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встречаются на ее пути. Ведь за одной из них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находится истина.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935" t="10403" r="47442" b="16778"/>
          <a:stretch>
            <a:fillRect/>
          </a:stretch>
        </p:blipFill>
        <p:spPr bwMode="auto">
          <a:xfrm>
            <a:off x="179512" y="1052736"/>
            <a:ext cx="28803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1124744"/>
            <a:ext cx="5832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Абдуллаев Ч. Разорванная связь: роман /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Ч. Абдуллаев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Москва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Эскмо, 2009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320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А 139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Один их незадачливых свингеров убит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номере отеля. В убийстве обвиняют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эксперта-аналитика Дронго. Для него дело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чести найти настоящего убийцу и этим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спасти не только свою репутацию, но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147" t="9732" r="46215" b="17282"/>
          <a:stretch>
            <a:fillRect/>
          </a:stretch>
        </p:blipFill>
        <p:spPr bwMode="auto">
          <a:xfrm>
            <a:off x="179512" y="1052736"/>
            <a:ext cx="29523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9" y="1052736"/>
            <a:ext cx="5760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Устинова Т. Сразу после сотворения мира: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роман / 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Эскмо, 2012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- 352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– (Первая среди лучших).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У 804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Жизнь Алексея Плетнева в самый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неподходящий момент сделала «мертвую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петлю» и он оказался в совершенно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незнакомом месте – деревне. Его прежний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 рухнул, а новый еще нужно сотворить.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Убит старик егерь, кто его прикончил,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зачем? Ограблен дом других соседей. Кто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убил собаку Федора Еременко?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Разбираться придется ему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6601" t="10067" r="45837" b="17750"/>
          <a:stretch>
            <a:fillRect/>
          </a:stretch>
        </p:blipFill>
        <p:spPr bwMode="auto">
          <a:xfrm>
            <a:off x="179512" y="1052736"/>
            <a:ext cx="29523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1" y="1052736"/>
            <a:ext cx="590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Незнанский Ф. Непотопляемый: роман /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Незнанский.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Эксмо, 2006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-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311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Н 446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тихом столичном районе произошло ЧП: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убит следователь Николай Познеев.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Дело о гибели Познеева попадает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Генеральную прокуратуру, к Александру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Борисовичу Турецкому.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следственно-оперативной группы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возникают сразу три версии произошедшего</a:t>
            </a: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30273" t="19128" r="49520" b="26342"/>
          <a:stretch>
            <a:fillRect/>
          </a:stretch>
        </p:blipFill>
        <p:spPr bwMode="auto">
          <a:xfrm>
            <a:off x="179512" y="1052736"/>
            <a:ext cx="28803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1" y="1052736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Полякова Т. Огонь, мерцающий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сосуде 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 /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 Полякова.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Эскмо,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352 с. – (Авантюрный детектив).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П 542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Инна даже не подозревала, на что она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способна. Тихая скромница, боявшаяся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сказать хоть слово поперек супругу или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старшему брату, сможет все бросить,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сбежать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другой город и там впутаться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расследование криминальной истории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похищения маленького ребенка?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5175" t="26846" r="60662" b="33386"/>
          <a:stretch>
            <a:fillRect/>
          </a:stretch>
        </p:blipFill>
        <p:spPr bwMode="auto">
          <a:xfrm>
            <a:off x="179512" y="1052736"/>
            <a:ext cx="30963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7864" y="980728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Акунин Б. Пелагея и Черный Монах: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 / Б. Акунин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- Москва : АСТ,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- 413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А 44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Роман «Пелагея и Черный Монах» из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Серии «Провинциальный детектив». Это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роман о приключениях рыжеволосой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дотошной монахини, которая вечно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попадает в диковинные истории.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415" t="10403" r="46586" b="17765"/>
          <a:stretch>
            <a:fillRect/>
          </a:stretch>
        </p:blipFill>
        <p:spPr bwMode="auto">
          <a:xfrm>
            <a:off x="179512" y="1052736"/>
            <a:ext cx="30963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1196752"/>
            <a:ext cx="54678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Литвинов С., Литвинова А. Внебрачная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дочь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продюсера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 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Литвинова,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 Литвинов.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Эскмо, 2008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-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352 с. – (Две звезды российского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детектива)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Л 641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Книга доставит удовольствие всем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любителям разгадывать сложнейшие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детективные комбинации.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771</Words>
  <Application>Microsoft Office PowerPoint</Application>
  <PresentationFormat>Экран (4:3)</PresentationFormat>
  <Paragraphs>123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kosti</dc:creator>
  <cp:lastModifiedBy>User2</cp:lastModifiedBy>
  <cp:revision>15</cp:revision>
  <dcterms:created xsi:type="dcterms:W3CDTF">2019-06-20T16:25:51Z</dcterms:created>
  <dcterms:modified xsi:type="dcterms:W3CDTF">2019-06-24T11:32:57Z</dcterms:modified>
</cp:coreProperties>
</file>