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8" r:id="rId5"/>
    <p:sldId id="279" r:id="rId6"/>
    <p:sldId id="261" r:id="rId7"/>
    <p:sldId id="262" r:id="rId8"/>
    <p:sldId id="263" r:id="rId9"/>
    <p:sldId id="264" r:id="rId10"/>
    <p:sldId id="276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3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4368" autoAdjust="0"/>
  </p:normalViewPr>
  <p:slideViewPr>
    <p:cSldViewPr>
      <p:cViewPr varScale="1">
        <p:scale>
          <a:sx n="104" d="100"/>
          <a:sy n="104" d="100"/>
        </p:scale>
        <p:origin x="7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691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88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88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330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86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132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65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924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035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22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771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05C31-865C-46F9-9546-B70511582A72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65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764705"/>
            <a:ext cx="7812360" cy="2736304"/>
          </a:xfrm>
        </p:spPr>
        <p:txBody>
          <a:bodyPr>
            <a:normAutofit/>
          </a:bodyPr>
          <a:lstStyle/>
          <a:p>
            <a:r>
              <a:rPr lang="ru-RU" sz="5000" b="1" i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Дорогие  сердцу  книги   о </a:t>
            </a:r>
            <a:r>
              <a:rPr lang="ru-RU" sz="5000" b="1" i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войне</a:t>
            </a:r>
            <a:endParaRPr lang="ru-RU" sz="5000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5805263"/>
            <a:ext cx="2376264" cy="864097"/>
          </a:xfrm>
        </p:spPr>
        <p:txBody>
          <a:bodyPr>
            <a:normAutofit fontScale="77500" lnSpcReduction="20000"/>
          </a:bodyPr>
          <a:lstStyle/>
          <a:p>
            <a:pPr algn="l">
              <a:defRPr/>
            </a:pP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Выставку подготовила </a:t>
            </a:r>
            <a:endParaRPr lang="ru-RU" sz="20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сектором 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ОУЛ 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Филатова Н.Н.</a:t>
            </a:r>
          </a:p>
          <a:p>
            <a:endParaRPr lang="ru-RU" dirty="0"/>
          </a:p>
        </p:txBody>
      </p:sp>
      <p:pic>
        <p:nvPicPr>
          <p:cNvPr id="6" name="Рисунок 5" descr="г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645024"/>
            <a:ext cx="5904656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51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176" y="404664"/>
            <a:ext cx="2592288" cy="38884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Рисунок 2" descr="г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4941168"/>
            <a:ext cx="5184576" cy="11521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404664"/>
            <a:ext cx="48245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основе повести – оборона и сражение за Москву. Все курсанты погибают в этой неравной войне. Их было 240 человек: одинакового роста, красивые, здоровые, но неопытные. Бомбовыми атаками с воздуха, гусеницами танков рота кремлёвских курсантов вмята в землю, раздавлена, разгромлена. Но враг не прошёл….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5408" y="188640"/>
            <a:ext cx="5149080" cy="432048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Писатель стремился донести до слушателей и читателей правду о войне.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Судьба Степана Иосифовича, который пошел на самопожертвование ради спасения батальона и в результате потерял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зрение.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Писал Сидельников и об Иване Шипуле, летчике, сбитом в бою, попавшем в плен.</a:t>
            </a:r>
          </a:p>
        </p:txBody>
      </p:sp>
      <p:pic>
        <p:nvPicPr>
          <p:cNvPr id="5" name="Рисунок 4" descr="г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797152"/>
            <a:ext cx="3600400" cy="1440160"/>
          </a:xfrm>
          <a:prstGeom prst="rect">
            <a:avLst/>
          </a:prstGeom>
        </p:spPr>
      </p:pic>
      <p:pic>
        <p:nvPicPr>
          <p:cNvPr id="3074" name="Picture 2" descr="ÐÐ°ÑÑÐ¸Ð½ÐºÐ¸ Ð¿Ð¾ Ð·Ð°Ð¿ÑÐ¾ÑÑ ÑÐ¸Ð´ÐµÐ»ÑÐ½Ð¸ÐºÐ¾Ð² Ð½ÐµÑÑÑÐ°ÑÐµÐ½Ð½Ð¾Ðµ ÑÑÐ°ÑÑÑ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2617903" cy="36724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241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448" y="188345"/>
            <a:ext cx="5760640" cy="5616624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Сталинград – это не просто город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Волге,  символ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нашей Победы. Это еще и главный военно-политический фактор Второй мировой войны; его влияние сказалось на всем ходе истории человечества. Героической и трагической Сталинградской битве посвящен роман-размышление «Барбаросса» – первый том последней, незавершенной дилогии «Площадь Павших борцов» Валентина Пикуля. Написать второй том автор не успел – здоровье оказалось подорванным многолетней работой на износ. Валентин Саввич честно признавался, что не считает себя вправе приглашать читателей в «окопы Сталинграда», ибо сам в них не бывал. Но как сын героя Сталинграда, как писатель-историк и участник войны (соловецкий юнга) он не мог пройти мимо грандиозных событий на великой русской реке.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248" y="908720"/>
            <a:ext cx="2232248" cy="3168352"/>
          </a:xfrm>
        </p:spPr>
      </p:pic>
      <p:pic>
        <p:nvPicPr>
          <p:cNvPr id="5" name="Рисунок 4" descr="г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5229200"/>
            <a:ext cx="3950573" cy="117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2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404664"/>
            <a:ext cx="4464496" cy="504056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Роман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«Война» - широкое эпическое полотно, воссоздающее картины народной жизни в предвоенное время и в первые дни Великой Отечественной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войны. Опираясь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исторические события, писатель показывает героизм советских воинов на полях сражений Белоруссии, а также освещает деятельность ставки Верховного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командования.</a:t>
            </a:r>
            <a:endParaRPr lang="ru-RU" sz="2400" dirty="0"/>
          </a:p>
        </p:txBody>
      </p:sp>
      <p:pic>
        <p:nvPicPr>
          <p:cNvPr id="4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836712"/>
            <a:ext cx="2592288" cy="396044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г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5517232"/>
            <a:ext cx="3806557" cy="117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86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412776"/>
            <a:ext cx="5040560" cy="3744416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книга повествует о суровом, выпавшем на долю русских военных и всего населения, периоде. Действие происходит в летнюю пору 1944 г. на территории освобожденной от врага Белоруссии. Больше не оккупирована Литва. Покой нарушается многочисленными остатками немецкой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армии. Дают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 себе знать фашистские агенты, отдельно действующие группы немцев и бандиты. Ожесточенные отступлением, они нападают на мирных жителей. Ими в главный вражеский штаб передается информация о расположении частей Красной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Армии.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 descr="г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5301208"/>
            <a:ext cx="5904656" cy="1152129"/>
          </a:xfrm>
          <a:prstGeom prst="rect">
            <a:avLst/>
          </a:prstGeom>
        </p:spPr>
      </p:pic>
      <p:pic>
        <p:nvPicPr>
          <p:cNvPr id="2050" name="Picture 2" descr="https://apollo-ireland.akamaized.net/v1/files/gaik12x3phg33-UA/image;s=644x46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" t="3279" r="6119" b="3247"/>
          <a:stretch/>
        </p:blipFill>
        <p:spPr bwMode="auto">
          <a:xfrm>
            <a:off x="6300192" y="476672"/>
            <a:ext cx="2664296" cy="41044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378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188640"/>
            <a:ext cx="4752528" cy="2664296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повести рассказывается о подвиге героев-панфиловцев, погибших в бою с фашистами под Москвой.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188640"/>
            <a:ext cx="2627784" cy="381642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TopLef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п.png"/>
          <p:cNvPicPr>
            <a:picLocks noChangeAspect="1"/>
          </p:cNvPicPr>
          <p:nvPr/>
        </p:nvPicPr>
        <p:blipFill>
          <a:blip r:embed="rId3" cstate="print"/>
          <a:srcRect l="5155" t="9362" r="15456" b="3280"/>
          <a:stretch>
            <a:fillRect/>
          </a:stretch>
        </p:blipFill>
        <p:spPr>
          <a:xfrm>
            <a:off x="4283968" y="3284984"/>
            <a:ext cx="4498449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2254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00322010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00" y="404664"/>
            <a:ext cx="2449512" cy="3502025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г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5229200"/>
            <a:ext cx="3806557" cy="1173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648" y="404664"/>
            <a:ext cx="47525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Морская душа - это стремление к победе. Сила моряков неудержима, настойчива, целеустремленна. Поэтому-то враг и зовет моряков на суше "черной тучей", "черными дьяволами".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они идут в атаку - то с тем, чтобы опрокинуть врага во что бы то ни стало.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они в обороне - они держатся до последнего, изумляя врага немыслимой, непонятной ему стойкостью.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когда моряки гибнут в бою, они гибнут так, что врагу становится страшно: моряк захватывает с собой в смерть столько врагов, сколько он видит перед собой.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ней - в отважной, мужественной и гордой морской душе - один из источников победы.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00207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11960" y="476672"/>
            <a:ext cx="45365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Повесть отражает достойную жизнь достойных  благородных людей, которые в своей сущности не могут изменить себе и своим принципам, отражает те неизвестные подвиги и героизм ,которые не были занесены в наградные листы и отмечены обелисками.</a:t>
            </a:r>
            <a:endParaRPr lang="ru-RU" sz="2400" dirty="0"/>
          </a:p>
        </p:txBody>
      </p:sp>
      <p:pic>
        <p:nvPicPr>
          <p:cNvPr id="5" name="Рисунок 4" descr="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4509120"/>
            <a:ext cx="453650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s://arhivurokov.ru/multiurok/html/2017/04/23/s_58fc5b92201dc/img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" t="18900" r="59838" b="19676"/>
          <a:stretch/>
        </p:blipFill>
        <p:spPr bwMode="auto">
          <a:xfrm>
            <a:off x="1475656" y="469745"/>
            <a:ext cx="2620824" cy="35245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03648" y="3141663"/>
            <a:ext cx="7416824" cy="2807617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Никто не забыт, и ничто не забыто,</a:t>
            </a:r>
          </a:p>
          <a:p>
            <a:pPr algn="r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в жизни течет все своим чередом.</a:t>
            </a:r>
          </a:p>
          <a:p>
            <a:pPr algn="r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подвигом вашим то счастье добыто,</a:t>
            </a:r>
          </a:p>
          <a:p>
            <a:pPr algn="r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нас, вам достойным, наш низкий поклон.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spc="300" dirty="0"/>
          </a:p>
        </p:txBody>
      </p:sp>
      <p:pic>
        <p:nvPicPr>
          <p:cNvPr id="5" name="Рисунок 4" descr="22.jpg"/>
          <p:cNvPicPr>
            <a:picLocks noChangeAspect="1"/>
          </p:cNvPicPr>
          <p:nvPr/>
        </p:nvPicPr>
        <p:blipFill rotWithShape="1">
          <a:blip r:embed="rId2" cstate="print"/>
          <a:srcRect t="-1" b="31447"/>
          <a:stretch/>
        </p:blipFill>
        <p:spPr>
          <a:xfrm>
            <a:off x="2483768" y="332656"/>
            <a:ext cx="501514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2129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3908" y="3953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475656" y="692696"/>
            <a:ext cx="727280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84 В 191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Васильев Б.Л. Завтра была война / Б.Л. Васильев. 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Москва : ВАГРИУС, 2007. 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304 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84 В 191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Васильев Б.Л. В списках не значился / Б.Л. Васильев. 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Москва : Вече, 2010. – 320 с.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 П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323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Пикуль В.С. Барбаросса / В.С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Пикуль. 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Москва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Вече; АСТ, 2005. – 608 с.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 С 375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Симонов К.М. Живые и мертвые : в 3 кн. / К.М. Симонов. – Москва : Художественная литература, 1989.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 С 50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 С.С. Брестская крепость / С.С. Смирнов. – Москва : Детская литература, 1965. – 407 с.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 С 54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Соболев Л.С. Морская душа / Л.С. Соболев. – Москва : ДОСААФ СССР, 1977. – 336 с.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 Б 49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Бек А.А. Волоколамское шоссе / А.А. Бек. – Москва : Советская Россия, 1984. – 528 с.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 Б 744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Богомолов В.О. Момент истины (В августе сорок четвертого…) / В.О. Богомолов. – Москва : Детская литература, 1990. – 429 с.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 С 34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Сидельников И.В. Неутраченное счастье / И.В. Сидельников. – Воронеж : Центрально-черноземное книжное изд-во, 1978. – 270 с.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 Б 19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Бакланов Г.Я. Навеки – девятнадцатилетние / Г.Я. Бакланов. – Москва : Молодая гвардия, 1982. – 319 с.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 Ш 78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Шолохов М.А. Они сражались за Родину /М.А. Шолохов. – Москва : ДОСААФ, 1984. – 245 с.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 С 76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Стаднюк И.Ф. Война : в 2 кн. / И.Ф. Стаднюк. – Москва : Патриот, 1991.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 Н 48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Некрасов В.П. В окопах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Сталинграда / В.П. Некрасов. – Москва : Книжная палата, 1990. – 318 с.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 В 75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Воробьев К.Д. Убиты под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Москвой / К.Д. Воробьев. – Москва : Известия, 1989. – 308 с.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 Б 95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Быков В.В. Обелиск / В.В. Быков. – Москва : Известия, 1979. – 672 с.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75656" y="188640"/>
            <a:ext cx="5472608" cy="468052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Помните!</a:t>
            </a:r>
          </a:p>
          <a:p>
            <a:pPr>
              <a:buNone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Через века, </a:t>
            </a:r>
          </a:p>
          <a:p>
            <a:pPr>
              <a:buNone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через года, </a:t>
            </a:r>
          </a:p>
          <a:p>
            <a:pPr>
              <a:buNone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- помните!</a:t>
            </a:r>
          </a:p>
          <a:p>
            <a:pPr>
              <a:buNone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тех, кто уже</a:t>
            </a:r>
          </a:p>
          <a:p>
            <a:pPr>
              <a:buNone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не придёт</a:t>
            </a:r>
          </a:p>
          <a:p>
            <a:pPr>
              <a:buNone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никогда</a:t>
            </a:r>
          </a:p>
          <a:p>
            <a:pPr>
              <a:buNone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- помните!</a:t>
            </a:r>
          </a:p>
        </p:txBody>
      </p:sp>
      <p:pic>
        <p:nvPicPr>
          <p:cNvPr id="5" name="Рисунок 4" descr="г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5085184"/>
            <a:ext cx="4104456" cy="1772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0371" y="1052736"/>
            <a:ext cx="2705472" cy="38349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4572000" y="548680"/>
            <a:ext cx="40324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вспоминает 9 «Б» класс, в котором он когда-то учился. На память об одноклассниках у него осталась только старая, расплывшаяся по краям фотография, сделать которую всех подбила активистка Искра Полякова. Из всего класса до старости дожило только девятнадцать человек. Кроме автора и Искры в компанию входили спортсмен Паша Остапчук, вечный изобретатель Валька Александров по кличке Эдисон, легкомысленная Зиночка Коваленко и робкая Леночка Бокова. Чаще всего компания собиралась у Зиночки. Искра всегда что-то рассказывала, читала вслух, а Валька изобретал устройства, которые, как правило, не работали.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г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5589240"/>
            <a:ext cx="3302501" cy="936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60648"/>
            <a:ext cx="46085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повести говорится о лейтенанте Николае Плужникове, который появляется в Брестской крепости перед началом войны. Он защищал крепость, хотя у него был выбор уйти с любимой девушкой. Он мог не защищать, ведь его не было в списках. Николай защищал крепость 9 месяцев, хотя знал, что силы не равные. Вскоре у него кончаются патроны. Николай умер достойно, он умер, как герой.</a:t>
            </a:r>
            <a:endParaRPr lang="ru-RU" sz="2400" dirty="0" smtClean="0"/>
          </a:p>
        </p:txBody>
      </p:sp>
      <p:pic>
        <p:nvPicPr>
          <p:cNvPr id="3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r="3"/>
          <a:stretch>
            <a:fillRect/>
          </a:stretch>
        </p:blipFill>
        <p:spPr>
          <a:xfrm>
            <a:off x="6300192" y="620688"/>
            <a:ext cx="2448272" cy="34563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г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5157192"/>
            <a:ext cx="5040560" cy="12961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4008" y="3284984"/>
            <a:ext cx="424847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Этот роман убеждает, что слившись воедино в чувстве собственной исторической ответственности, народ способен одолеть врага и спасти от гибели свое отечество.</a:t>
            </a:r>
            <a:endParaRPr lang="ru-RU" sz="2600" dirty="0"/>
          </a:p>
        </p:txBody>
      </p:sp>
      <p:pic>
        <p:nvPicPr>
          <p:cNvPr id="4" name="Рисунок 3" descr="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">
            <a:off x="5969829" y="470920"/>
            <a:ext cx="2880926" cy="2447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besplatka.ua/aws/52/80/32/92/konstantin-simonov-zhivye-i-mertvye-v-3-t-photo-a40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3168352" cy="458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1268760"/>
            <a:ext cx="3888432" cy="360040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пронзительной повести рассказывается о судьбах вчерашних школьников, не вернувшихся с войны, о любви, о жизни, о юности, о бессмертии 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подвига.</a:t>
            </a:r>
            <a:endParaRPr lang="ru-RU" sz="2800" dirty="0"/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620688"/>
            <a:ext cx="2701446" cy="384087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 descr="г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4869160"/>
            <a:ext cx="5867506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81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222" y="0"/>
            <a:ext cx="7870778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6902" y="4941168"/>
            <a:ext cx="8227098" cy="172819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С.С. Смирнов первым написал о подвиге защитников Брестской крепости и некоторых других подвигах советских солдат.</a:t>
            </a:r>
          </a:p>
        </p:txBody>
      </p:sp>
    </p:spTree>
    <p:extLst>
      <p:ext uri="{BB962C8B-B14F-4D97-AF65-F5344CB8AC3E}">
        <p14:creationId xmlns:p14="http://schemas.microsoft.com/office/powerpoint/2010/main" val="125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4320480" cy="4861004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Впервые в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центре рассказа оказались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простые солдаты и их командиры, которым довелось сполна хлебнуть горя фронтовой жизни.</a:t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Произведение учит быть готовым к трудным испытаниям жизни, не взваливать вину на кого бы то ни было, а так же ценить настоящих друзей, которых находим в борьбе за своё счастье и просто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жизнь.</a:t>
            </a:r>
            <a:endParaRPr lang="ru-RU" sz="2400" dirty="0"/>
          </a:p>
        </p:txBody>
      </p:sp>
      <p:pic>
        <p:nvPicPr>
          <p:cNvPr id="6" name="Рисунок 5" descr="г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5346061"/>
            <a:ext cx="6768752" cy="1511939"/>
          </a:xfrm>
          <a:prstGeom prst="rect">
            <a:avLst/>
          </a:prstGeom>
        </p:spPr>
      </p:pic>
      <p:pic>
        <p:nvPicPr>
          <p:cNvPr id="7" name="Рисунок 6" descr="г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2072" y="5498461"/>
            <a:ext cx="6768752" cy="1511939"/>
          </a:xfrm>
          <a:prstGeom prst="rect">
            <a:avLst/>
          </a:prstGeom>
        </p:spPr>
      </p:pic>
      <p:pic>
        <p:nvPicPr>
          <p:cNvPr id="4098" name="Picture 2" descr="https://ozon-st.cdn.ngenix.net/multimedia/100086647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2"/>
          <a:stretch/>
        </p:blipFill>
        <p:spPr bwMode="auto">
          <a:xfrm>
            <a:off x="6156176" y="620688"/>
            <a:ext cx="2571750" cy="38884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10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-315416"/>
            <a:ext cx="4968552" cy="520181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романе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«Они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сражались за Родину» М.Шолохов обращается к самым горьким страницам истории Великой Отечественной войны- отступлению армии.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Шолоховская картина 1942 года поражает откровенностью рассказа о всех трудностях, какие выпали на долю наших людей, нашей армии, испытываемой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бедой.</a:t>
            </a:r>
            <a:endParaRPr lang="ru-RU" sz="2400" dirty="0"/>
          </a:p>
        </p:txBody>
      </p:sp>
      <p:pic>
        <p:nvPicPr>
          <p:cNvPr id="4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476672"/>
            <a:ext cx="2627784" cy="357301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г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509120"/>
            <a:ext cx="3878565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77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468</TotalTime>
  <Words>546</Words>
  <Application>Microsoft Office PowerPoint</Application>
  <PresentationFormat>Экран (4:3)</PresentationFormat>
  <Paragraphs>47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shablon13</vt:lpstr>
      <vt:lpstr>Дорогие  сердцу  книги   о войне</vt:lpstr>
      <vt:lpstr>Презентация PowerPoint</vt:lpstr>
      <vt:lpstr>Презентация PowerPoint</vt:lpstr>
      <vt:lpstr>Презентация PowerPoint</vt:lpstr>
      <vt:lpstr>Презентация PowerPoint</vt:lpstr>
      <vt:lpstr>В пронзительной повести рассказывается о судьбах вчерашних школьников, не вернувшихся с войны, о любви, о жизни, о юности, о бессмертии их подвига.</vt:lpstr>
      <vt:lpstr>С.С. Смирнов первым написал о подвиге защитников Брестской крепости и некоторых других подвигах советских солдат.</vt:lpstr>
      <vt:lpstr>Впервые в центре рассказа оказались простые солдаты и их командиры, которым довелось сполна хлебнуть горя фронтовой жизни. Произведение учит быть готовым к трудным испытаниям жизни, не взваливать вину на кого бы то ни было, а так же ценить настоящих друзей, которых находим в борьбе за своё счастье и просто жизнь.</vt:lpstr>
      <vt:lpstr>В романе «Они сражались за Родину» М.Шолохов обращается к самым горьким страницам истории Великой Отечественной войны- отступлению армии. Шолоховская картина 1942 года поражает откровенностью рассказа о всех трудностях, какие выпали на долю наших людей, нашей армии, испытываемой бедой.</vt:lpstr>
      <vt:lpstr>Презентация PowerPoint</vt:lpstr>
      <vt:lpstr>Писатель стремился донести до слушателей и читателей правду о войне. Судьба Степана Иосифовича, который пошел на самопожертвование ради спасения батальона и в результате потерял зрение. Писал Сидельников и об Иване Шипуле, летчике, сбитом в бою, попавшем в плен.</vt:lpstr>
      <vt:lpstr>Сталинград – это не просто город на Волге,  символ нашей Победы. Это еще и главный военно-политический фактор Второй мировой войны; его влияние сказалось на всем ходе истории человечества. Героической и трагической Сталинградской битве посвящен роман-размышление «Барбаросса» – первый том последней, незавершенной дилогии «Площадь Павших борцов» Валентина Пикуля. Написать второй том автор не успел – здоровье оказалось подорванным многолетней работой на износ. Валентин Саввич честно признавался, что не считает себя вправе приглашать читателей в «окопы Сталинграда», ибо сам в них не бывал. Но как сын героя Сталинграда, как писатель-историк и участник войны (соловецкий юнга) он не мог пройти мимо грандиозных событий на великой русской реке.</vt:lpstr>
      <vt:lpstr>Роман «Война» - широкое эпическое полотно, воссоздающее картины народной жизни в предвоенное время и в первые дни Великой Отечественной войны. Опираясь на исторические события, писатель показывает героизм советских воинов на полях сражений Белоруссии, а также освещает деятельность ставки Верховного командования.</vt:lpstr>
      <vt:lpstr>   Данная книга повествует о суровом, выпавшем на долю русских военных и всего населения, периоде. Действие происходит в летнюю пору 1944 г. на территории освобожденной от врага Белоруссии. Больше не оккупирована Литва. Покой нарушается многочисленными остатками немецкой армии. Дают о себе знать фашистские агенты, отдельно действующие группы немцев и бандиты. Ожесточенные отступлением, они нападают на мирных жителей. Ими в главный вражеский штаб передается информация о расположении частей Красной Армии.  </vt:lpstr>
      <vt:lpstr>В повести рассказывается о подвиге героев-панфиловцев, погибших в бою с фашистами под Москвой.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Дорогие  сердцу  книги   о войне</dc:title>
  <dc:creator>user</dc:creator>
  <cp:lastModifiedBy>User2</cp:lastModifiedBy>
  <cp:revision>73</cp:revision>
  <dcterms:created xsi:type="dcterms:W3CDTF">2019-03-09T07:13:13Z</dcterms:created>
  <dcterms:modified xsi:type="dcterms:W3CDTF">2019-04-16T12:10:54Z</dcterms:modified>
</cp:coreProperties>
</file>