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4" r:id="rId3"/>
    <p:sldId id="275" r:id="rId4"/>
    <p:sldId id="276" r:id="rId5"/>
    <p:sldId id="277" r:id="rId6"/>
    <p:sldId id="283" r:id="rId7"/>
    <p:sldId id="278" r:id="rId8"/>
    <p:sldId id="279" r:id="rId9"/>
    <p:sldId id="280" r:id="rId10"/>
    <p:sldId id="284" r:id="rId11"/>
    <p:sldId id="28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9AA7-970F-4960-91F0-FA7823D7E85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0896-ED8B-47ED-A1D0-0E9178D43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9AA7-970F-4960-91F0-FA7823D7E85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0896-ED8B-47ED-A1D0-0E9178D43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9AA7-970F-4960-91F0-FA7823D7E85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0896-ED8B-47ED-A1D0-0E9178D43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9AA7-970F-4960-91F0-FA7823D7E85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0896-ED8B-47ED-A1D0-0E9178D43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9AA7-970F-4960-91F0-FA7823D7E85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0896-ED8B-47ED-A1D0-0E9178D43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9AA7-970F-4960-91F0-FA7823D7E85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0896-ED8B-47ED-A1D0-0E9178D43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9AA7-970F-4960-91F0-FA7823D7E85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0896-ED8B-47ED-A1D0-0E9178D43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9AA7-970F-4960-91F0-FA7823D7E85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0896-ED8B-47ED-A1D0-0E9178D43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9AA7-970F-4960-91F0-FA7823D7E85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0896-ED8B-47ED-A1D0-0E9178D43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9AA7-970F-4960-91F0-FA7823D7E85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0896-ED8B-47ED-A1D0-0E9178D43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9AA7-970F-4960-91F0-FA7823D7E85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0896-ED8B-47ED-A1D0-0E9178D43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49AA7-970F-4960-91F0-FA7823D7E85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B0896-ED8B-47ED-A1D0-0E9178D43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216365/b582f850-c735-49f4-a187-0152a1130f70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4214818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5338" indent="-2065338"/>
            <a:r>
              <a:rPr lang="ru-RU" sz="4800" b="1" dirty="0" smtClean="0">
                <a:solidFill>
                  <a:srgbClr val="C00000"/>
                </a:solidFill>
              </a:rPr>
              <a:t>Здоровые зубы -         красивая улыбка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User.AUST\Рабочий стол\дети\Новая папка\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User.AUST\Рабочий стол\дети\Новая папка\pngtree-exquisite-cartoon-tooth-png-clipart_3104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3043" y="4000504"/>
            <a:ext cx="5857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Спасибо за внимание!</a:t>
            </a:r>
            <a:endParaRPr lang="ru-RU" sz="4400" b="1" dirty="0">
              <a:solidFill>
                <a:srgbClr val="C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5000636"/>
            <a:ext cx="6000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Выставку подготовила </a:t>
            </a:r>
            <a:r>
              <a:rPr lang="ru-RU" sz="2800" b="1" dirty="0" smtClean="0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Воронина И.П.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     Книги находятся в к. № 22</a:t>
            </a:r>
            <a:endParaRPr lang="ru-RU" sz="2400" b="1" dirty="0"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.AUST\Рабочий стол\дети\Новая папка\screen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.AUST\Рабочий стол\дети\Новая папка\1480178008_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pic>
        <p:nvPicPr>
          <p:cNvPr id="4" name="Picture 2" descr="http://efronknigi.ru/i/17/2757117_984753bb9616a844a89fdb62116e2bc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47881">
            <a:off x="5918413" y="2653583"/>
            <a:ext cx="2886370" cy="36195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642918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616.31 Ш-732    </a:t>
            </a:r>
            <a:r>
              <a:rPr lang="ru-RU" dirty="0" err="1" smtClean="0"/>
              <a:t>Шмидседер</a:t>
            </a:r>
            <a:r>
              <a:rPr lang="ru-RU" dirty="0"/>
              <a:t>,</a:t>
            </a:r>
            <a:r>
              <a:rPr lang="ru-RU" dirty="0" smtClean="0"/>
              <a:t> Д. </a:t>
            </a:r>
            <a:r>
              <a:rPr lang="ru-RU" dirty="0" smtClean="0"/>
              <a:t>Эстетическая стоматология / </a:t>
            </a:r>
            <a:r>
              <a:rPr lang="ru-RU" dirty="0" smtClean="0"/>
              <a:t>Д. </a:t>
            </a:r>
            <a:r>
              <a:rPr lang="ru-RU" dirty="0" smtClean="0"/>
              <a:t>Шмидседер ; перевод с английского под редакцией Т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Ф</a:t>
            </a:r>
            <a:r>
              <a:rPr lang="ru-RU" dirty="0" smtClean="0"/>
              <a:t>. Виноградовой. – Москва : </a:t>
            </a:r>
            <a:r>
              <a:rPr lang="ru-RU" dirty="0" err="1" smtClean="0"/>
              <a:t>МЕДпрес-информ</a:t>
            </a:r>
            <a:r>
              <a:rPr lang="ru-RU" dirty="0" smtClean="0"/>
              <a:t>, 2004. - 320 с. : ил. – </a:t>
            </a:r>
            <a:r>
              <a:rPr lang="en-US" dirty="0" smtClean="0"/>
              <a:t>ISBN 5-98322-025-X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2428868"/>
            <a:ext cx="41434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Этот иллюстрированный цветной атлас предназначен для практикующих стоматологов и призван помочь им в освоении новых технологий и материалов, применяющихся в современной стоматологической практике с целью устранения дефектов зубов, зубных рядов и др., с тем чтобы сделать лицо пациента более эстетичным, гармоничным и привлекательным, а человека - уверенным и успешным.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.AUST\Рабочий стол\дети\Новая папка\1480178008_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00298" y="785794"/>
            <a:ext cx="6357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616.31 С-794 </a:t>
            </a:r>
            <a:r>
              <a:rPr lang="ru-RU" dirty="0" smtClean="0"/>
              <a:t>Степанов, </a:t>
            </a:r>
            <a:r>
              <a:rPr lang="ru-RU" dirty="0" smtClean="0"/>
              <a:t>А. Е. Пациентам о зубах, болезнях пародонта и ошибках стоматологов / А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Е.</a:t>
            </a:r>
            <a:r>
              <a:rPr lang="en-US" dirty="0" smtClean="0"/>
              <a:t> </a:t>
            </a:r>
            <a:r>
              <a:rPr lang="ru-RU" dirty="0" smtClean="0"/>
              <a:t>Степанов</a:t>
            </a:r>
            <a:r>
              <a:rPr lang="ru-RU" dirty="0" smtClean="0"/>
              <a:t>. – </a:t>
            </a:r>
            <a:r>
              <a:rPr lang="ru-RU" dirty="0" smtClean="0"/>
              <a:t>Санкт-Петербург </a:t>
            </a:r>
            <a:r>
              <a:rPr lang="ru-RU" dirty="0" smtClean="0"/>
              <a:t>: Нордмед-Издат, 2000. – 112 с.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2428868"/>
            <a:ext cx="47148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В монографии раскрываются не только гигиенические основы ухода за полостью рта, положительные и отрицательные стороны использования различных гигиенических компонентов, включая и жевательную резинку, но предлагаются пациентам краткие основы профилактических мероприятий. Предлагаются рекомендации пациентам в выборе своего лечащего стоматолога на всю оставшуюся жизнь.</a:t>
            </a:r>
            <a:endParaRPr lang="ru-RU" dirty="0"/>
          </a:p>
        </p:txBody>
      </p:sp>
      <p:pic>
        <p:nvPicPr>
          <p:cNvPr id="5" name="Picture 4" descr="https://3.downloader.disk.yandex.ru/preview/f7c27940524b721adfaceb0ec909a91535ced650cf8f02fba1372e703e8fdc71/5d0e318e/MFxZl9g-bPbiEtPKMvDdccmqDHDzvJRJkVTNhJzUrCN2Ma_t4tNoGLDkpbzzK_Pqq_J6bpmRyOJonT3VoXnDag%3D%3D?uid=0&amp;filename=CIMG7761.jpg&amp;disposition=inline&amp;hash=&amp;limit=0&amp;content_type=image%2Fjpeg&amp;tknv=v2&amp;size=1167x803"/>
          <p:cNvPicPr>
            <a:picLocks noChangeAspect="1" noChangeArrowheads="1"/>
          </p:cNvPicPr>
          <p:nvPr/>
        </p:nvPicPr>
        <p:blipFill>
          <a:blip r:embed="rId3"/>
          <a:srcRect l="6519" t="7455" r="12812" b="8930"/>
          <a:stretch>
            <a:fillRect/>
          </a:stretch>
        </p:blipFill>
        <p:spPr bwMode="auto">
          <a:xfrm>
            <a:off x="6929454" y="2571744"/>
            <a:ext cx="1919893" cy="324009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.AUST\Рабочий стол\дети\Новая папка\1480178008_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642918"/>
            <a:ext cx="6572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616.31 П-402 </a:t>
            </a:r>
            <a:r>
              <a:rPr lang="ru-RU" dirty="0" smtClean="0"/>
              <a:t>Фон Плута, </a:t>
            </a:r>
            <a:r>
              <a:rPr lang="ru-RU" dirty="0" smtClean="0"/>
              <a:t>М. Зубы </a:t>
            </a:r>
            <a:r>
              <a:rPr lang="ru-RU" dirty="0" smtClean="0"/>
              <a:t>вечно здоровые и красивые / </a:t>
            </a:r>
            <a:r>
              <a:rPr lang="ru-RU" dirty="0" smtClean="0"/>
              <a:t>М. </a:t>
            </a:r>
            <a:r>
              <a:rPr lang="ru-RU" dirty="0" smtClean="0"/>
              <a:t>фон Плута ; </a:t>
            </a:r>
            <a:r>
              <a:rPr lang="ru-RU" dirty="0" smtClean="0"/>
              <a:t>перевод с </a:t>
            </a:r>
            <a:r>
              <a:rPr lang="ru-RU" dirty="0" smtClean="0"/>
              <a:t>немецкого. – Москва : Сигма-пресс, 1997. - 95 с. : ил.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928801"/>
            <a:ext cx="45005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Вы найдёте ответы на вопросы, касающиеся поддержания здоровья ваших зубов и их возможных заболеваний. Вы узнаете о том, как следует правильно питаться вам самим и вашим детям, как лучше ухаживать за зубами, чем может помочь вам ваш зубной врач. Вы узнаете о возможностях обычной, альтернативной и высокотехнологичной медицины. Вы ознакомитесь также со всем, что касается улучшения внешнего вида зубов, чтобы окружающие могли и впредь радоваться вашей сияющей улыбке. Для широкого круга читателей. </a:t>
            </a:r>
            <a:endParaRPr lang="ru-RU" dirty="0"/>
          </a:p>
        </p:txBody>
      </p:sp>
      <p:pic>
        <p:nvPicPr>
          <p:cNvPr id="5" name="Picture 2" descr="http://j.livelib.ru/boocover/1000782070/200/2feb/Maren_fon_Pluta__Zuby_vechno_zdorovye_i_krasivy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571744"/>
            <a:ext cx="2149944" cy="329906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.AUST\Рабочий стол\дети\Новая папка\0019-019-Kak-ukhazhivat-za-zuba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.AUST\Рабочий стол\дети\Новая папка\1480178008_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500042"/>
            <a:ext cx="69294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616.31 С568 </a:t>
            </a:r>
            <a:r>
              <a:rPr lang="ru-RU" dirty="0" smtClean="0"/>
              <a:t>Современные средства экзогенной профилактики заболеваний полости </a:t>
            </a:r>
            <a:r>
              <a:rPr lang="ru-RU" dirty="0" smtClean="0"/>
              <a:t>рта : практическое руководство </a:t>
            </a:r>
            <a:r>
              <a:rPr lang="ru-RU" dirty="0" smtClean="0"/>
              <a:t>/ Л. А.  Хоменко, Н. В. Биденко, Е. И. Остапко, В. И. Шматко </a:t>
            </a:r>
            <a:r>
              <a:rPr lang="ru-RU" dirty="0" smtClean="0"/>
              <a:t>; </a:t>
            </a:r>
            <a:r>
              <a:rPr lang="ru-RU" dirty="0" smtClean="0"/>
              <a:t>Национальный медицинский </a:t>
            </a:r>
            <a:r>
              <a:rPr lang="ru-RU" dirty="0" smtClean="0"/>
              <a:t>университет им</a:t>
            </a:r>
            <a:r>
              <a:rPr lang="ru-RU" dirty="0" smtClean="0"/>
              <a:t>. А. А. Богомольца ; Украинский </a:t>
            </a:r>
            <a:r>
              <a:rPr lang="ru-RU" dirty="0" smtClean="0"/>
              <a:t>научно-методический </a:t>
            </a:r>
            <a:r>
              <a:rPr lang="ru-RU" dirty="0" smtClean="0"/>
              <a:t>Центр первичной профилактики стоматологических заболеваний у детей. – Киев : Книга плюс, 2001. - 208 с. : ил.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2928934"/>
            <a:ext cx="47148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Книга посвящена обзору современных средств индивидуальной и врачебной местной профилактике основных стоматологических заболеваний. Представлена история использования этих средств, приведено обоснование экзогенной стоматологической профилактики. Книга полезна для широкого круга читателей, заинтересованных в сохранении стоматологического здоровья.</a:t>
            </a:r>
            <a:endParaRPr lang="ru-RU" dirty="0"/>
          </a:p>
        </p:txBody>
      </p:sp>
      <p:pic>
        <p:nvPicPr>
          <p:cNvPr id="5" name="Picture 2" descr="Хоменко Л.А. - Современные средства экзогенной профилактики заболеваний полости рта. Практическое руководст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54939">
            <a:off x="6699880" y="3410629"/>
            <a:ext cx="2020187" cy="310221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.AUST\Рабочий стол\дети\Новая папка\1480178008_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1071546"/>
            <a:ext cx="6643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616.31 К-90 </a:t>
            </a:r>
            <a:r>
              <a:rPr lang="ru-RU" dirty="0" smtClean="0"/>
              <a:t>Кулаков, </a:t>
            </a:r>
            <a:r>
              <a:rPr lang="ru-RU" dirty="0" smtClean="0"/>
              <a:t>А. А. Зубная имплантация. Основные принципы, современные достижения / А. А. Кулаков, Ф. Ф. Лосев, Р. Ш. Гветадзе. – Москва : МИА, 2006.  – 152 с : ил.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57496"/>
            <a:ext cx="44291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В руководстве представлены основные направления и достижения в области отечественной дентальной имплантологии за последние 20 лет. Изложены современные подходы к обследованию пациентов, определению показаний, планированию операции имплантации и выбору конструкции имплантатов.</a:t>
            </a:r>
            <a:endParaRPr lang="ru-RU" dirty="0"/>
          </a:p>
        </p:txBody>
      </p:sp>
      <p:pic>
        <p:nvPicPr>
          <p:cNvPr id="5" name="Picture 2" descr="http://www.100book.ru/b3920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000372"/>
            <a:ext cx="2027324" cy="28169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.AUST\Рабочий стол\дети\Новая папка\1480178008_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785794"/>
            <a:ext cx="6643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616.31 С-81 </a:t>
            </a:r>
            <a:r>
              <a:rPr lang="ru-RU" dirty="0" smtClean="0"/>
              <a:t>Стоматологическая профилактика у детей : руководство для студентов и врачей / В. Г. Сунцов, В. К. Леонтьев, В. А. Дистель, В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Д</a:t>
            </a:r>
            <a:r>
              <a:rPr lang="ru-RU" dirty="0" smtClean="0"/>
              <a:t>. Вагнер. - Москва : Медицинская книга ; Нижний Новгород : Издательство НГМА, 2001. – 344 с.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57496"/>
            <a:ext cx="43577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Книга посвящена одному из самых актуальных разделов стоматологии -профилактике, которая активно внедряется в практику в последние десятилетия. Изложены основы учения о профилактике, закономерности формирования здорового образа жизни, роль гигиены и гигиенического воспитания населения.</a:t>
            </a:r>
            <a:endParaRPr lang="ru-RU" dirty="0"/>
          </a:p>
        </p:txBody>
      </p:sp>
      <p:pic>
        <p:nvPicPr>
          <p:cNvPr id="5" name="Рисунок 4" descr="513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39233">
            <a:off x="6491481" y="2946114"/>
            <a:ext cx="2027943" cy="31792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616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VGMA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AuSt</dc:creator>
  <cp:lastModifiedBy>User2</cp:lastModifiedBy>
  <cp:revision>169</cp:revision>
  <dcterms:created xsi:type="dcterms:W3CDTF">2019-06-19T06:36:14Z</dcterms:created>
  <dcterms:modified xsi:type="dcterms:W3CDTF">2019-10-23T10:55:16Z</dcterms:modified>
</cp:coreProperties>
</file>