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69" autoAdjust="0"/>
  </p:normalViewPr>
  <p:slideViewPr>
    <p:cSldViewPr>
      <p:cViewPr varScale="1">
        <p:scale>
          <a:sx n="86" d="100"/>
          <a:sy n="86" d="100"/>
        </p:scale>
        <p:origin x="6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854FD-E695-4EED-91AD-06D49516FED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99A4E-2A65-4376-AF77-78FAA6DD2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41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9A4E-2A65-4376-AF77-78FAA6DD236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2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9A4E-2A65-4376-AF77-78FAA6DD236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35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9A4E-2A65-4376-AF77-78FAA6DD236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44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81A3-F680-4B1C-BFA2-058407579F0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4F6D-DBDE-4876-9906-7A028100E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81A3-F680-4B1C-BFA2-058407579F0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4F6D-DBDE-4876-9906-7A028100E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81A3-F680-4B1C-BFA2-058407579F0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4F6D-DBDE-4876-9906-7A028100E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81A3-F680-4B1C-BFA2-058407579F0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4F6D-DBDE-4876-9906-7A028100E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81A3-F680-4B1C-BFA2-058407579F0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4F6D-DBDE-4876-9906-7A028100E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81A3-F680-4B1C-BFA2-058407579F0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4F6D-DBDE-4876-9906-7A028100E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81A3-F680-4B1C-BFA2-058407579F0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4F6D-DBDE-4876-9906-7A028100E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81A3-F680-4B1C-BFA2-058407579F0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4F6D-DBDE-4876-9906-7A028100E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81A3-F680-4B1C-BFA2-058407579F0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4F6D-DBDE-4876-9906-7A028100E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81A3-F680-4B1C-BFA2-058407579F0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4F6D-DBDE-4876-9906-7A028100E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81A3-F680-4B1C-BFA2-058407579F0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4F6D-DBDE-4876-9906-7A028100E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881A3-F680-4B1C-BFA2-058407579F0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A4F6D-DBDE-4876-9906-7A028100E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Певцы российских просторов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Пользователь\Мои документы\Downloads\Вл. Кораблинов Жизнь Кольцова.jpg"/>
          <p:cNvPicPr>
            <a:picLocks noChangeAspect="1" noChangeArrowheads="1"/>
          </p:cNvPicPr>
          <p:nvPr/>
        </p:nvPicPr>
        <p:blipFill>
          <a:blip r:embed="rId2"/>
          <a:srcRect l="19792" t="6667" r="21875" b="4444"/>
          <a:stretch>
            <a:fillRect/>
          </a:stretch>
        </p:blipFill>
        <p:spPr bwMode="auto">
          <a:xfrm>
            <a:off x="357158" y="285728"/>
            <a:ext cx="3571900" cy="62151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4286248" y="642918"/>
            <a:ext cx="43576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Кораблинов В. Избранное : в 2-х томах. – Т. 1 Жизнь Кольцова : роман </a:t>
            </a:r>
            <a:r>
              <a:rPr lang="en-US" sz="2000" dirty="0" smtClean="0"/>
              <a:t>/</a:t>
            </a:r>
            <a:r>
              <a:rPr lang="ru-RU" sz="2000" dirty="0" smtClean="0"/>
              <a:t> В. Кораблинов. – Москва : Молодая гвардия</a:t>
            </a:r>
            <a:r>
              <a:rPr lang="en-US" sz="2000" dirty="0" smtClean="0"/>
              <a:t>,</a:t>
            </a:r>
            <a:r>
              <a:rPr lang="ru-RU" sz="2000" dirty="0" smtClean="0"/>
              <a:t> 1982. – 335 с.</a:t>
            </a:r>
          </a:p>
          <a:p>
            <a:pPr algn="just"/>
            <a:r>
              <a:rPr lang="ru-RU" sz="2000" dirty="0" smtClean="0"/>
              <a:t>Шифр К 66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Герой романа – народный русский поэт А.В. Кольцов. </a:t>
            </a:r>
          </a:p>
          <a:p>
            <a:pPr algn="just"/>
            <a:r>
              <a:rPr lang="ru-RU" sz="2000" dirty="0" smtClean="0"/>
              <a:t>Показывая его жизнь</a:t>
            </a:r>
            <a:r>
              <a:rPr lang="en-US" sz="2000" dirty="0" smtClean="0"/>
              <a:t>,</a:t>
            </a:r>
            <a:r>
              <a:rPr lang="ru-RU" sz="2000" dirty="0" smtClean="0"/>
              <a:t> его тяжелую и трагическую судьбу</a:t>
            </a:r>
            <a:r>
              <a:rPr lang="en-US" sz="2000" dirty="0" smtClean="0"/>
              <a:t>,</a:t>
            </a:r>
            <a:r>
              <a:rPr lang="ru-RU" sz="2000" dirty="0" smtClean="0"/>
              <a:t> автор рисует широкую картину жизни различных слоев русского общества начала </a:t>
            </a:r>
            <a:r>
              <a:rPr lang="en-US" sz="2000" dirty="0" smtClean="0"/>
              <a:t>XIX</a:t>
            </a:r>
            <a:r>
              <a:rPr lang="ru-RU" sz="2000" dirty="0" smtClean="0"/>
              <a:t> века.</a:t>
            </a:r>
          </a:p>
          <a:p>
            <a:pPr algn="ctr"/>
            <a:r>
              <a:rPr lang="ru-RU" sz="2000" dirty="0" smtClean="0"/>
              <a:t>Пишу не для мгновенной славы  </a:t>
            </a:r>
          </a:p>
          <a:p>
            <a:pPr algn="ctr"/>
            <a:r>
              <a:rPr lang="ru-RU" sz="2000" dirty="0" smtClean="0"/>
              <a:t>Для развлеченья</a:t>
            </a:r>
            <a:r>
              <a:rPr lang="en-US" sz="2000" dirty="0" smtClean="0"/>
              <a:t>,</a:t>
            </a:r>
            <a:r>
              <a:rPr lang="ru-RU" sz="2000" dirty="0" smtClean="0"/>
              <a:t> для забавы</a:t>
            </a:r>
            <a:r>
              <a:rPr lang="en-US" sz="2000" dirty="0" smtClean="0"/>
              <a:t>,</a:t>
            </a:r>
            <a:r>
              <a:rPr lang="ru-RU" sz="2000" dirty="0" smtClean="0"/>
              <a:t>    </a:t>
            </a:r>
          </a:p>
          <a:p>
            <a:pPr algn="ctr"/>
            <a:r>
              <a:rPr lang="ru-RU" sz="2000" dirty="0" smtClean="0"/>
              <a:t>Для милых</a:t>
            </a:r>
            <a:r>
              <a:rPr lang="en-US" sz="2000" dirty="0" smtClean="0"/>
              <a:t>,</a:t>
            </a:r>
            <a:r>
              <a:rPr lang="ru-RU" sz="2000" dirty="0" smtClean="0"/>
              <a:t> искренних друзей</a:t>
            </a:r>
            <a:r>
              <a:rPr lang="en-US" sz="2000" dirty="0" smtClean="0"/>
              <a:t>, </a:t>
            </a:r>
            <a:r>
              <a:rPr lang="ru-RU" sz="2000" dirty="0" smtClean="0"/>
              <a:t>       </a:t>
            </a:r>
          </a:p>
          <a:p>
            <a:pPr algn="ctr"/>
            <a:r>
              <a:rPr lang="ru-RU" sz="2000" dirty="0" smtClean="0"/>
              <a:t>Для памяти минувших дней.</a:t>
            </a:r>
          </a:p>
          <a:p>
            <a:pPr algn="r"/>
            <a:r>
              <a:rPr lang="ru-RU" sz="2000" dirty="0" smtClean="0"/>
              <a:t>                      А.В. Кольцов 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21537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Представленная литература  находится на абонементе</a:t>
            </a:r>
          </a:p>
          <a:p>
            <a:r>
              <a:rPr lang="ru-RU" sz="2400" dirty="0" smtClean="0"/>
              <a:t>                           художественной литературы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400" dirty="0" smtClean="0"/>
              <a:t>          Спасибо за внимание!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  Выставку подготовила зав. сектором ОБВСК Печурица Л.В.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Downloads\Иван Никитин Мой дух сроднился.jpg"/>
          <p:cNvPicPr>
            <a:picLocks noChangeAspect="1" noChangeArrowheads="1"/>
          </p:cNvPicPr>
          <p:nvPr/>
        </p:nvPicPr>
        <p:blipFill>
          <a:blip r:embed="rId3"/>
          <a:srcRect l="13235" r="13235"/>
          <a:stretch>
            <a:fillRect/>
          </a:stretch>
        </p:blipFill>
        <p:spPr bwMode="auto">
          <a:xfrm>
            <a:off x="428596" y="357166"/>
            <a:ext cx="4071966" cy="6076219"/>
          </a:xfrm>
          <a:prstGeom prst="rect">
            <a:avLst/>
          </a:prstGeom>
          <a:noFill/>
        </p:spPr>
      </p:pic>
      <p:sp>
        <p:nvSpPr>
          <p:cNvPr id="3" name="Дуга 2"/>
          <p:cNvSpPr/>
          <p:nvPr/>
        </p:nvSpPr>
        <p:spPr>
          <a:xfrm>
            <a:off x="3500430" y="1071546"/>
            <a:ext cx="45719" cy="57150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>
            <a:off x="3571868" y="928670"/>
            <a:ext cx="45719" cy="35719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29190" y="357166"/>
            <a:ext cx="392905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Никитин И. «Мой дух сроднился с духом века» </a:t>
            </a:r>
            <a:r>
              <a:rPr lang="en-US" sz="2000" dirty="0" smtClean="0"/>
              <a:t>/</a:t>
            </a:r>
            <a:r>
              <a:rPr lang="ru-RU" sz="2000" dirty="0" smtClean="0"/>
              <a:t> Составитель Р. В. Андреева</a:t>
            </a:r>
            <a:r>
              <a:rPr lang="en-US" sz="2000" dirty="0" smtClean="0"/>
              <a:t>,</a:t>
            </a:r>
            <a:r>
              <a:rPr lang="ru-RU" sz="2000" dirty="0" smtClean="0"/>
              <a:t> Л. Ф. Попова. Вступительная статья и примечание В. М. Акаткина. – </a:t>
            </a:r>
          </a:p>
          <a:p>
            <a:r>
              <a:rPr lang="ru-RU" sz="2000" dirty="0" smtClean="0"/>
              <a:t>Воронеж : Центр духовного возрождения Черноземного края</a:t>
            </a:r>
            <a:r>
              <a:rPr lang="en-US" sz="2000" dirty="0" smtClean="0"/>
              <a:t>,</a:t>
            </a:r>
            <a:r>
              <a:rPr lang="ru-RU" sz="2000" dirty="0" smtClean="0"/>
              <a:t> 2009. – 656 с.</a:t>
            </a:r>
          </a:p>
          <a:p>
            <a:pPr algn="just"/>
            <a:r>
              <a:rPr lang="ru-RU" sz="2000" dirty="0" smtClean="0"/>
              <a:t>Шифр Н 624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 книге представлено творческое наследие русского поэта Ивана Саввича Никитина  (1824-1861)</a:t>
            </a:r>
            <a:r>
              <a:rPr lang="en-US" sz="2000" dirty="0" smtClean="0"/>
              <a:t>,</a:t>
            </a:r>
            <a:r>
              <a:rPr lang="ru-RU" sz="2000" dirty="0" smtClean="0"/>
              <a:t> который родился и жил в Воронеже. В его стихотворениях</a:t>
            </a:r>
            <a:r>
              <a:rPr lang="en-US" sz="2000" dirty="0" smtClean="0"/>
              <a:t>, </a:t>
            </a:r>
            <a:r>
              <a:rPr lang="ru-RU" sz="2000" dirty="0" smtClean="0"/>
              <a:t>поэмах</a:t>
            </a:r>
            <a:r>
              <a:rPr lang="en-US" sz="2000" dirty="0" smtClean="0"/>
              <a:t>,</a:t>
            </a:r>
            <a:r>
              <a:rPr lang="ru-RU" sz="2000" dirty="0" smtClean="0"/>
              <a:t> прозе</a:t>
            </a:r>
            <a:r>
              <a:rPr lang="en-US" sz="2000" dirty="0" smtClean="0"/>
              <a:t>, </a:t>
            </a:r>
            <a:r>
              <a:rPr lang="ru-RU" sz="2000" dirty="0" smtClean="0"/>
              <a:t>письмах – выстраданная правда</a:t>
            </a:r>
            <a:r>
              <a:rPr lang="en-US" sz="2000" dirty="0" smtClean="0"/>
              <a:t>,</a:t>
            </a:r>
            <a:r>
              <a:rPr lang="ru-RU" sz="2000" dirty="0" smtClean="0"/>
              <a:t> слышится его голос</a:t>
            </a:r>
            <a:r>
              <a:rPr lang="en-US" sz="2000" dirty="0" smtClean="0"/>
              <a:t>,</a:t>
            </a:r>
            <a:r>
              <a:rPr lang="ru-RU" sz="2000" dirty="0" smtClean="0"/>
              <a:t> обращенный в будущее.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Мои документы\Downloads\И.С. Никитн Сочин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643470" cy="6000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628" y="714356"/>
            <a:ext cx="40158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Никитин И. С. Сочинения </a:t>
            </a:r>
            <a:r>
              <a:rPr lang="en-US" sz="2000" dirty="0" smtClean="0"/>
              <a:t>/</a:t>
            </a:r>
            <a:endParaRPr lang="ru-RU" sz="2000" dirty="0" smtClean="0"/>
          </a:p>
          <a:p>
            <a:r>
              <a:rPr lang="ru-RU" sz="2000" dirty="0" smtClean="0"/>
              <a:t>вступительная статья О. Г. </a:t>
            </a:r>
            <a:r>
              <a:rPr lang="ru-RU" sz="2000" dirty="0" err="1" smtClean="0"/>
              <a:t>Ласунского</a:t>
            </a:r>
            <a:r>
              <a:rPr lang="ru-RU" sz="2000" dirty="0" smtClean="0"/>
              <a:t> ; </a:t>
            </a:r>
            <a:r>
              <a:rPr lang="ru-RU" sz="2000" dirty="0" smtClean="0"/>
              <a:t>примечание Л. А. Плоткина. - Москва : Художественная литература</a:t>
            </a:r>
            <a:r>
              <a:rPr lang="en-US" sz="2000" dirty="0" smtClean="0"/>
              <a:t>,</a:t>
            </a:r>
            <a:r>
              <a:rPr lang="ru-RU" sz="2000" dirty="0" smtClean="0"/>
              <a:t> 1980. - 717 с.</a:t>
            </a:r>
          </a:p>
          <a:p>
            <a:r>
              <a:rPr lang="ru-RU" sz="2000" dirty="0" smtClean="0"/>
              <a:t>Шифр Н 62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 настоящее издание «Сочинений»</a:t>
            </a:r>
          </a:p>
          <a:p>
            <a:pPr algn="just"/>
            <a:r>
              <a:rPr lang="ru-RU" sz="2000" dirty="0" smtClean="0"/>
              <a:t>входят все стихотворения и поэмы И.С. Никитина</a:t>
            </a:r>
            <a:r>
              <a:rPr lang="en-US" sz="2000" dirty="0" smtClean="0"/>
              <a:t>,</a:t>
            </a:r>
            <a:r>
              <a:rPr lang="ru-RU" sz="2000" dirty="0" smtClean="0"/>
              <a:t> автобиографическая повесть «Дневник семинариста» и избранные письма. Он сумел в последние годы осветить грустную прозу своей поэзии светом спасительной веры в лучшее будущее.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Мои документы\Downloads\И.С. Никитин Стих и поэмы.jpg"/>
          <p:cNvPicPr>
            <a:picLocks noChangeAspect="1" noChangeArrowheads="1"/>
          </p:cNvPicPr>
          <p:nvPr/>
        </p:nvPicPr>
        <p:blipFill>
          <a:blip r:embed="rId3"/>
          <a:srcRect l="19117" t="15789" r="24673" b="16842"/>
          <a:stretch>
            <a:fillRect/>
          </a:stretch>
        </p:blipFill>
        <p:spPr bwMode="auto">
          <a:xfrm>
            <a:off x="428596" y="642918"/>
            <a:ext cx="3429024" cy="57416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7686" y="214290"/>
            <a:ext cx="435768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Никитин И. С. Стихотворения и поэмы </a:t>
            </a:r>
            <a:r>
              <a:rPr lang="en-US" sz="2000" dirty="0" smtClean="0"/>
              <a:t>/</a:t>
            </a:r>
            <a:r>
              <a:rPr lang="ru-RU" sz="2000" dirty="0" smtClean="0"/>
              <a:t> Вступительная статья О. Г. Ласунского. – Москва : Художественная литература</a:t>
            </a:r>
            <a:r>
              <a:rPr lang="en-US" sz="2000" dirty="0" smtClean="0"/>
              <a:t>,</a:t>
            </a:r>
            <a:r>
              <a:rPr lang="ru-RU" sz="2000" dirty="0" smtClean="0"/>
              <a:t> </a:t>
            </a:r>
          </a:p>
          <a:p>
            <a:pPr algn="just"/>
            <a:r>
              <a:rPr lang="ru-RU" sz="2000" dirty="0" smtClean="0"/>
              <a:t>1974. – 336 с.</a:t>
            </a:r>
          </a:p>
          <a:p>
            <a:pPr algn="just"/>
            <a:r>
              <a:rPr lang="ru-RU" sz="2000" dirty="0" smtClean="0"/>
              <a:t>Шифр Н 62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 сборник входит большинство стихотворений И.С. Никитина и поэма «Тарас»</a:t>
            </a:r>
            <a:r>
              <a:rPr lang="en-US" sz="2000" dirty="0" smtClean="0"/>
              <a:t>,</a:t>
            </a:r>
            <a:r>
              <a:rPr lang="ru-RU" sz="2000" dirty="0" smtClean="0"/>
              <a:t> в которых выразилось глубокое знание народного быта</a:t>
            </a:r>
            <a:r>
              <a:rPr lang="en-US" sz="2000" dirty="0" smtClean="0"/>
              <a:t>,</a:t>
            </a:r>
            <a:r>
              <a:rPr lang="ru-RU" sz="2000" dirty="0" smtClean="0"/>
              <a:t> народных характеров</a:t>
            </a:r>
            <a:r>
              <a:rPr lang="en-US" sz="2000" dirty="0" smtClean="0"/>
              <a:t>,</a:t>
            </a:r>
            <a:r>
              <a:rPr lang="ru-RU" sz="2000" dirty="0" smtClean="0"/>
              <a:t> высокая человечность</a:t>
            </a:r>
            <a:r>
              <a:rPr lang="en-US" sz="2000" dirty="0" smtClean="0"/>
              <a:t>,</a:t>
            </a:r>
            <a:r>
              <a:rPr lang="ru-RU" sz="2000" dirty="0" smtClean="0"/>
              <a:t> демократизм поэта</a:t>
            </a:r>
            <a:r>
              <a:rPr lang="en-US" sz="2000" dirty="0" smtClean="0"/>
              <a:t>,</a:t>
            </a:r>
            <a:r>
              <a:rPr lang="ru-RU" sz="2000" dirty="0" smtClean="0"/>
              <a:t> острое чувство Родины.</a:t>
            </a:r>
          </a:p>
          <a:p>
            <a:pPr algn="just"/>
            <a:r>
              <a:rPr lang="ru-RU" sz="2000" dirty="0" smtClean="0"/>
              <a:t>«Он в числе тех великих</a:t>
            </a:r>
            <a:r>
              <a:rPr lang="en-US" sz="2000" dirty="0" smtClean="0"/>
              <a:t>,</a:t>
            </a:r>
            <a:r>
              <a:rPr lang="ru-RU" sz="2000" dirty="0" smtClean="0"/>
              <a:t> кем создан своеобразный склад русской литературы</a:t>
            </a:r>
            <a:r>
              <a:rPr lang="en-US" sz="2000" dirty="0" smtClean="0"/>
              <a:t>,</a:t>
            </a:r>
            <a:r>
              <a:rPr lang="ru-RU" sz="2000" dirty="0" smtClean="0"/>
              <a:t> ее свежесть</a:t>
            </a:r>
            <a:r>
              <a:rPr lang="en-US" sz="2000" dirty="0" smtClean="0"/>
              <a:t>,</a:t>
            </a:r>
            <a:r>
              <a:rPr lang="ru-RU" sz="2000" dirty="0" smtClean="0"/>
              <a:t> ее великая в простоте художественность</a:t>
            </a:r>
            <a:r>
              <a:rPr lang="en-US" sz="2000" dirty="0" smtClean="0"/>
              <a:t>,</a:t>
            </a:r>
            <a:r>
              <a:rPr lang="ru-RU" sz="2000" dirty="0" smtClean="0"/>
              <a:t> ее сильный простой язык</a:t>
            </a:r>
            <a:r>
              <a:rPr lang="en-US" sz="2000" dirty="0" smtClean="0"/>
              <a:t>,</a:t>
            </a:r>
            <a:r>
              <a:rPr lang="ru-RU" sz="2000" dirty="0" smtClean="0"/>
              <a:t> ее реализм в самом лучшем смысле этого слова» (И.А. Бунин)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Мои документы\Downloads\И.С. Никитин Стих Поэт Росс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4071966" cy="5568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628" y="214290"/>
            <a:ext cx="378621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Никитин И. С. Стихотворения </a:t>
            </a:r>
            <a:r>
              <a:rPr lang="en-US" sz="2000" dirty="0" smtClean="0"/>
              <a:t>/</a:t>
            </a:r>
            <a:endParaRPr lang="ru-RU" sz="2000" dirty="0" smtClean="0"/>
          </a:p>
          <a:p>
            <a:r>
              <a:rPr lang="ru-RU" sz="2000" dirty="0" smtClean="0"/>
              <a:t>Составитель</a:t>
            </a:r>
            <a:r>
              <a:rPr lang="en-US" sz="2000" dirty="0" smtClean="0"/>
              <a:t>,</a:t>
            </a:r>
            <a:r>
              <a:rPr lang="ru-RU" sz="2000" dirty="0" smtClean="0"/>
              <a:t> вступительная статья и примечание В. И. Коровина. – Москва : Советская Россия</a:t>
            </a:r>
            <a:r>
              <a:rPr lang="en-US" sz="2000" dirty="0" smtClean="0"/>
              <a:t>,</a:t>
            </a:r>
            <a:r>
              <a:rPr lang="ru-RU" sz="2000" dirty="0" smtClean="0"/>
              <a:t> 1986. - 288 с. – (Поэтическая Россия)</a:t>
            </a:r>
          </a:p>
          <a:p>
            <a:pPr algn="just"/>
            <a:r>
              <a:rPr lang="ru-RU" sz="2000" dirty="0" smtClean="0"/>
              <a:t>Шифр Н 62</a:t>
            </a:r>
          </a:p>
          <a:p>
            <a:pPr algn="just"/>
            <a:r>
              <a:rPr lang="ru-RU" sz="2000" dirty="0" smtClean="0"/>
              <a:t>В этой книге представлены избранные стихотворения замечательного русского поэта Ивана Саввича Никитина (1824-1861)</a:t>
            </a:r>
            <a:r>
              <a:rPr lang="en-US" sz="2000" dirty="0" smtClean="0"/>
              <a:t>, </a:t>
            </a:r>
            <a:r>
              <a:rPr lang="ru-RU" sz="2000" dirty="0" smtClean="0"/>
              <a:t>талант которого развился в жестких условиях русского провинциального быта. В лице И.С. Никитина крестьянская Россия прошлого века обрела поэта</a:t>
            </a:r>
            <a:r>
              <a:rPr lang="en-US" sz="2000" dirty="0" smtClean="0"/>
              <a:t>,</a:t>
            </a:r>
            <a:r>
              <a:rPr lang="ru-RU" sz="2000" dirty="0" smtClean="0"/>
              <a:t> выразившего в своем творчестве всю ее боль</a:t>
            </a:r>
            <a:r>
              <a:rPr lang="en-US" sz="2000" dirty="0" smtClean="0"/>
              <a:t>,</a:t>
            </a:r>
            <a:r>
              <a:rPr lang="ru-RU" sz="2000" dirty="0" smtClean="0"/>
              <a:t> страдания</a:t>
            </a:r>
            <a:r>
              <a:rPr lang="en-US" sz="2000" dirty="0" smtClean="0"/>
              <a:t>,</a:t>
            </a:r>
            <a:r>
              <a:rPr lang="ru-RU" sz="2000" dirty="0" smtClean="0"/>
              <a:t> нужды и заботы</a:t>
            </a:r>
            <a:r>
              <a:rPr lang="en-US" sz="2000" dirty="0" smtClean="0"/>
              <a:t>,</a:t>
            </a:r>
            <a:r>
              <a:rPr lang="ru-RU" sz="2000" dirty="0" smtClean="0"/>
              <a:t> воспевшего порыв к воле</a:t>
            </a:r>
            <a:r>
              <a:rPr lang="en-US" sz="2000" dirty="0" smtClean="0"/>
              <a:t>, </a:t>
            </a:r>
            <a:r>
              <a:rPr lang="ru-RU" sz="2000" dirty="0" smtClean="0"/>
              <a:t>непокорство и тягу к свету.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Пользователь\Мои документы\Downloads\Вл. Кораблинов Жизнь Никит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429156" cy="628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90" y="642918"/>
            <a:ext cx="40005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Кораблинов В. Жизнь Никитина : </a:t>
            </a:r>
          </a:p>
          <a:p>
            <a:r>
              <a:rPr lang="ru-RU" sz="2000" dirty="0" smtClean="0"/>
              <a:t>Избранное : в 2-х томах. – Т. 2. Жизнь Никитина : роман </a:t>
            </a:r>
            <a:r>
              <a:rPr lang="en-US" sz="2000" dirty="0" smtClean="0"/>
              <a:t>/</a:t>
            </a:r>
            <a:r>
              <a:rPr lang="ru-RU" sz="2000" dirty="0" smtClean="0"/>
              <a:t> В. Кораблинов. – Москва : Молодая гвардия</a:t>
            </a:r>
            <a:r>
              <a:rPr lang="en-US" sz="2000" dirty="0" smtClean="0"/>
              <a:t>,</a:t>
            </a:r>
            <a:r>
              <a:rPr lang="ru-RU" sz="2000" dirty="0" smtClean="0"/>
              <a:t> 1982. – 351 с.</a:t>
            </a:r>
          </a:p>
          <a:p>
            <a:pPr algn="just"/>
            <a:r>
              <a:rPr lang="ru-RU" sz="2000" dirty="0" smtClean="0"/>
              <a:t>Шифр К 66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Роман о жизни и вдохновенном творчестве замечательного русского народного поэта И.С. Никитина.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ozon-st.cdn.ngenix.net/multimedia/books_covers/1011391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9" name="Picture 3" descr="C:\Documents and Settings\Пользователь\Мои документы\Downloads\А.В. Кольцов Сочинения.jpg"/>
          <p:cNvPicPr>
            <a:picLocks noChangeAspect="1" noChangeArrowheads="1"/>
          </p:cNvPicPr>
          <p:nvPr/>
        </p:nvPicPr>
        <p:blipFill>
          <a:blip r:embed="rId2"/>
          <a:srcRect l="7936" t="4588" r="14286" b="3653"/>
          <a:stretch>
            <a:fillRect/>
          </a:stretch>
        </p:blipFill>
        <p:spPr bwMode="auto">
          <a:xfrm>
            <a:off x="214282" y="285728"/>
            <a:ext cx="3929090" cy="62865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6314" y="714356"/>
            <a:ext cx="407193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Кольцов А. В. Сочинения </a:t>
            </a:r>
            <a:r>
              <a:rPr lang="en-US" sz="2000" dirty="0" smtClean="0"/>
              <a:t>/</a:t>
            </a:r>
            <a:endParaRPr lang="ru-RU" sz="2000" dirty="0" smtClean="0"/>
          </a:p>
          <a:p>
            <a:r>
              <a:rPr lang="ru-RU" sz="2000" dirty="0" smtClean="0"/>
              <a:t>вступительная статья и примечание В. Аникина. – Москва : Художественная литература</a:t>
            </a:r>
            <a:r>
              <a:rPr lang="en-US" sz="2000" dirty="0" smtClean="0"/>
              <a:t>,</a:t>
            </a:r>
            <a:r>
              <a:rPr lang="ru-RU" sz="2000" dirty="0" smtClean="0"/>
              <a:t> 1966. – 464 с.</a:t>
            </a:r>
          </a:p>
          <a:p>
            <a:r>
              <a:rPr lang="ru-RU" sz="2000" dirty="0" smtClean="0"/>
              <a:t>Шифр К 62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 этом издании открывается читателю яркий мир кольцовской лирики</a:t>
            </a:r>
            <a:r>
              <a:rPr lang="en-US" sz="2000" dirty="0" smtClean="0"/>
              <a:t>,</a:t>
            </a:r>
            <a:r>
              <a:rPr lang="ru-RU" sz="2000" dirty="0" smtClean="0"/>
              <a:t> представленный в песнях</a:t>
            </a:r>
            <a:r>
              <a:rPr lang="en-US" sz="2000" dirty="0" smtClean="0"/>
              <a:t>,</a:t>
            </a:r>
            <a:r>
              <a:rPr lang="ru-RU" sz="2000" dirty="0" smtClean="0"/>
              <a:t> думах</a:t>
            </a:r>
            <a:r>
              <a:rPr lang="en-US" sz="2000" dirty="0" smtClean="0"/>
              <a:t>,</a:t>
            </a:r>
            <a:r>
              <a:rPr lang="ru-RU" sz="2000" dirty="0" smtClean="0"/>
              <a:t> посланиях и других поэтических созданиях</a:t>
            </a:r>
            <a:r>
              <a:rPr lang="en-US" sz="2000" dirty="0" smtClean="0"/>
              <a:t>,</a:t>
            </a:r>
            <a:r>
              <a:rPr lang="ru-RU" sz="2000" dirty="0" smtClean="0"/>
              <a:t> включающих письма поэта</a:t>
            </a:r>
            <a:r>
              <a:rPr lang="en-US" sz="2000" dirty="0" smtClean="0"/>
              <a:t>,</a:t>
            </a:r>
            <a:r>
              <a:rPr lang="ru-RU" sz="2000" dirty="0" smtClean="0"/>
              <a:t> говорящих о его отношении к самому себе</a:t>
            </a:r>
            <a:r>
              <a:rPr lang="en-US" sz="2000" dirty="0" smtClean="0"/>
              <a:t>,</a:t>
            </a:r>
            <a:r>
              <a:rPr lang="ru-RU" sz="2000" dirty="0" smtClean="0"/>
              <a:t> друзьям</a:t>
            </a:r>
            <a:r>
              <a:rPr lang="en-US" sz="2000" dirty="0" smtClean="0"/>
              <a:t>,</a:t>
            </a:r>
            <a:r>
              <a:rPr lang="ru-RU" sz="2000" dirty="0" smtClean="0"/>
              <a:t> ко всему</a:t>
            </a:r>
            <a:r>
              <a:rPr lang="en-US" sz="2000" dirty="0" smtClean="0"/>
              <a:t>,</a:t>
            </a:r>
            <a:r>
              <a:rPr lang="ru-RU" sz="2000" dirty="0" smtClean="0"/>
              <a:t> что делалось в мире и окружало его.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https://imgng.gdeslon.ru/commodities/164590601/pictures/5636bdab16f91c604f7a6907875ab88f/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ozon-st.cdn.ngenix.net/multimedia/books_covers/1011391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 descr="C:\Documents and Settings\Пользователь\Мои документы\1011391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0499"/>
            <a:ext cx="4319618" cy="66675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571480"/>
            <a:ext cx="407196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Кольцов А. В. Стихотворения</a:t>
            </a:r>
            <a:r>
              <a:rPr lang="en-US" sz="2000" dirty="0" smtClean="0"/>
              <a:t> /</a:t>
            </a:r>
            <a:endParaRPr lang="ru-RU" sz="2000" dirty="0" smtClean="0"/>
          </a:p>
          <a:p>
            <a:r>
              <a:rPr lang="ru-RU" sz="2000" dirty="0" smtClean="0"/>
              <a:t>Составитель</a:t>
            </a:r>
            <a:r>
              <a:rPr lang="en-US" sz="2000" dirty="0" smtClean="0"/>
              <a:t>,</a:t>
            </a:r>
            <a:r>
              <a:rPr lang="ru-RU" sz="2000" dirty="0" smtClean="0"/>
              <a:t> вступительная статья и примечание  В. Аникина. –</a:t>
            </a:r>
          </a:p>
          <a:p>
            <a:r>
              <a:rPr lang="ru-RU" sz="2000" dirty="0" smtClean="0"/>
              <a:t>Москва : Художественная литература</a:t>
            </a:r>
            <a:r>
              <a:rPr lang="en-US" sz="2000" dirty="0" smtClean="0"/>
              <a:t>,</a:t>
            </a:r>
            <a:r>
              <a:rPr lang="ru-RU" sz="2000" dirty="0" smtClean="0"/>
              <a:t> 1986. - 223 с. (Классики и современники. Поэтическая библиотека)</a:t>
            </a:r>
          </a:p>
          <a:p>
            <a:pPr algn="just"/>
            <a:r>
              <a:rPr lang="ru-RU" sz="2000" dirty="0" smtClean="0"/>
              <a:t>Шифр К 62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 настоящее издание вошли избранные стихотворения   А.В. Кольцова</a:t>
            </a:r>
            <a:r>
              <a:rPr lang="en-US" sz="2000" dirty="0" smtClean="0"/>
              <a:t>,</a:t>
            </a:r>
            <a:r>
              <a:rPr lang="ru-RU" sz="2000" dirty="0" smtClean="0"/>
              <a:t> истинно народного поэта. Почти целиком представлены песни – наиболее ценная часть его поэтического наследия</a:t>
            </a:r>
            <a:r>
              <a:rPr lang="en-US" sz="2000" dirty="0" smtClean="0"/>
              <a:t>,</a:t>
            </a:r>
            <a:r>
              <a:rPr lang="ru-RU" sz="2000" dirty="0" smtClean="0"/>
              <a:t> вошедшего в сокровищницу нашей национальной художественной культуры.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Пользователь\Мои документы\Downloads\100203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714908" cy="62151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86380" y="302359"/>
            <a:ext cx="364333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Кольцов А. В. Стихотворения : </a:t>
            </a:r>
          </a:p>
          <a:p>
            <a:r>
              <a:rPr lang="ru-RU" sz="2000" dirty="0" smtClean="0"/>
              <a:t>Стихотворения </a:t>
            </a:r>
            <a:r>
              <a:rPr lang="en-US" sz="2000" dirty="0" smtClean="0"/>
              <a:t>/</a:t>
            </a:r>
            <a:r>
              <a:rPr lang="ru-RU" sz="2000" dirty="0" smtClean="0"/>
              <a:t> А. В. Кольцов. – Воронеж : Центрально-Черноземное книжное издательство</a:t>
            </a:r>
            <a:r>
              <a:rPr lang="en-US" sz="2000" dirty="0" smtClean="0"/>
              <a:t>,</a:t>
            </a:r>
            <a:r>
              <a:rPr lang="ru-RU" sz="2000" dirty="0" smtClean="0"/>
              <a:t> 1968. – 352 с.</a:t>
            </a:r>
          </a:p>
          <a:p>
            <a:pPr algn="just"/>
            <a:r>
              <a:rPr lang="ru-RU" sz="2000" dirty="0" smtClean="0"/>
              <a:t>Шифр К 62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 этом сборнике представлена поэзия великого русского поэта А.В. Кольцова. </a:t>
            </a:r>
          </a:p>
          <a:p>
            <a:pPr algn="just"/>
            <a:r>
              <a:rPr lang="ru-RU" sz="2000" dirty="0" smtClean="0"/>
              <a:t>А.В. Кольцов – поэт-самородок с истинным и большим талантом. В своих стихах он выражал ощущения и мысли</a:t>
            </a:r>
            <a:r>
              <a:rPr lang="en-US" sz="2000" dirty="0" smtClean="0"/>
              <a:t>,</a:t>
            </a:r>
            <a:r>
              <a:rPr lang="ru-RU" sz="2000" dirty="0" smtClean="0"/>
              <a:t> имевшие непосредственное</a:t>
            </a:r>
          </a:p>
          <a:p>
            <a:pPr algn="just"/>
            <a:r>
              <a:rPr lang="ru-RU" sz="2000" dirty="0" smtClean="0"/>
              <a:t>отношение к его жизни. В песнях и пьесах гениальный талант А.В. Кольцова выразился во всей своей полноте и силе.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804</Words>
  <Application>Microsoft Office PowerPoint</Application>
  <PresentationFormat>Экран (4:3)</PresentationFormat>
  <Paragraphs>78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Певцы российских просторов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Певцы российских просторов</dc:title>
  <dc:creator>севостьянова</dc:creator>
  <cp:lastModifiedBy>user</cp:lastModifiedBy>
  <cp:revision>67</cp:revision>
  <dcterms:created xsi:type="dcterms:W3CDTF">2019-09-17T11:32:39Z</dcterms:created>
  <dcterms:modified xsi:type="dcterms:W3CDTF">2019-09-19T13:16:08Z</dcterms:modified>
</cp:coreProperties>
</file>