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16E8-837A-4F6D-B561-BD50CE8BDDF6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CA3F-BA62-4165-B662-39B569D68C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00042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Космос. Вселенная</a:t>
            </a:r>
          </a:p>
        </p:txBody>
      </p:sp>
      <p:pic>
        <p:nvPicPr>
          <p:cNvPr id="1026" name="Picture 2" descr="F:\космос\sci-fi-spaceship-75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8286808" cy="378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500702"/>
            <a:ext cx="579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Выставку подготовила зав. сектором ОНЛ Воронина И. П.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Благодарю за внимание</a:t>
            </a:r>
            <a:r>
              <a:rPr lang="en-US" sz="5400" dirty="0"/>
              <a:t>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Documents and Settings\User.AUST\Рабочий стол\art-kosmos-3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2780928"/>
            <a:ext cx="34563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 увидел, как прекрасна</a:t>
            </a:r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наша планета.</a:t>
            </a:r>
          </a:p>
          <a:p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Люди,</a:t>
            </a:r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будем хранить</a:t>
            </a:r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приумножать</a:t>
            </a:r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эту красоту,</a:t>
            </a:r>
          </a:p>
          <a:p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не</a:t>
            </a:r>
            <a:r>
              <a:rPr lang="en-US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разрушать её!</a:t>
            </a:r>
          </a:p>
          <a:p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r"/>
            <a:r>
              <a: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Юрий Гагарин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7V-odXgAc5Qmn.jpg"/>
          <p:cNvPicPr>
            <a:picLocks noChangeAspect="1"/>
          </p:cNvPicPr>
          <p:nvPr/>
        </p:nvPicPr>
        <p:blipFill>
          <a:blip r:embed="rId2"/>
          <a:srcRect l="30469" t="9375" r="29687" b="6250"/>
          <a:stretch>
            <a:fillRect/>
          </a:stretch>
        </p:blipFill>
        <p:spPr>
          <a:xfrm>
            <a:off x="214282" y="1428736"/>
            <a:ext cx="3013625" cy="4786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П-26 </a:t>
            </a:r>
          </a:p>
          <a:p>
            <a:pPr algn="just"/>
            <a:r>
              <a:rPr lang="ru-RU" dirty="0"/>
              <a:t>Первый космонавт планеты Земля / составители В. А. Митрошенков, Н. А. </a:t>
            </a:r>
            <a:r>
              <a:rPr lang="ru-RU" dirty="0" err="1"/>
              <a:t>Цымбал</a:t>
            </a:r>
            <a:r>
              <a:rPr lang="ru-RU" dirty="0"/>
              <a:t> ; художник Г. И. Метченко. – Москва : Советская Россия, 1981. - 304 с. : ил.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44" y="1928802"/>
            <a:ext cx="50987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Книга посвящена 20–летию первого в мире полета в космическое пространство Ю. А. Гагарина. Журналисты, писатели, летчики, космонавты рассказывают о встречах с Гагариным, о рождении Звездного городка и его традициях, о международном сотрудничестве в космосе и т. д.</a:t>
            </a:r>
          </a:p>
          <a:p>
            <a:pPr algn="just"/>
            <a:r>
              <a:rPr lang="ru-RU" dirty="0"/>
              <a:t>   В книге нашел отражение также вклад в отечественную и мировую космонавтику К. Э. Циолковского, Ф. А. Цандера, С. П. Королева, М. В. Келдыша, В. П. Глушко и др.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490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247662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460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У- 71</a:t>
            </a:r>
          </a:p>
          <a:p>
            <a:r>
              <a:rPr lang="ru-RU" dirty="0"/>
              <a:t>Уроки Юрия Гагарина : сборник / составитель Ю. М. Ковешников. - Ленинград : Лениздат, 1984. - 190 с. : ил. - (Серия «Библиотека молодого рабочего»)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7620" y="278605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Книга посвящена 50-летию Юрия Алексеевича Гагарина. Этот сборник о том, как благотворно и вдохновляюще влияют на ныне живущих яркая и героическая жизнь, беспримерный космический полет и сам облик первого космонавта планеты.</a:t>
            </a:r>
          </a:p>
          <a:p>
            <a:r>
              <a:rPr lang="ru-RU" dirty="0"/>
              <a:t>    Книга рассчитана на широкий круг читателей.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4601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2985573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Г- 12 </a:t>
            </a:r>
          </a:p>
          <a:p>
            <a:r>
              <a:rPr lang="ru-RU" dirty="0"/>
              <a:t>Гагарина А. Т. Память сердца / А. Т. Гагарина. – Москва : Агентство печати Новости, 1986. – 224 с. : ил. – (Библиотечка АПН).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2000240"/>
            <a:ext cx="5286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Анна Тимофеевна Гагарина – мать первого космонавта Земли рассказывает в этой книге о жизни сына, о том, как мальчик из простой крестьянской семьи поднялся к вершинам современной науки и техники, как всю свою жизнь сознательно и целеустремленно шел он к своему звездному часу – звездному часу всего человечества.</a:t>
            </a:r>
          </a:p>
          <a:p>
            <a:pPr algn="just"/>
            <a:r>
              <a:rPr lang="ru-RU" dirty="0"/>
              <a:t>    Эта удивительно искренняя книга ярко раскрывает и образ замечательной русской женщины – самой Анны Тимофеевны.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1428736"/>
            <a:ext cx="3643338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Г- 12 </a:t>
            </a:r>
          </a:p>
          <a:p>
            <a:r>
              <a:rPr lang="ru-RU" dirty="0"/>
              <a:t>Гагарина В. И. Каждый год 12 апреля / В. И. Гагарина ; литературная запись М. Реброва. – Москва : Советская Россия, 1984. – 96 с.</a:t>
            </a:r>
            <a:r>
              <a:rPr lang="en-US" dirty="0"/>
              <a:t> </a:t>
            </a:r>
            <a:r>
              <a:rPr lang="ru-RU" dirty="0"/>
              <a:t>: ил. – (Время. Характер. Судьба)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2000240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Эта книга о Юрии Гагарине – первом из землян перешагнувшем порог космоса, о человеке, чей подвиг переживет века. Для будущих историков день 12 апреля 1961 года всегда будет отправной вехой, днем, когда было положено начало практическому покорению космоса человеком.</a:t>
            </a:r>
          </a:p>
          <a:p>
            <a:pPr algn="just"/>
            <a:r>
              <a:rPr lang="ru-RU" dirty="0"/>
              <a:t>    Гагарин жил среди нас, беззаветно любил свою Родину, ее просторы и песни, ее людей – тружеников и мечтателей.</a:t>
            </a:r>
          </a:p>
          <a:p>
            <a:pPr algn="just"/>
            <a:r>
              <a:rPr lang="ru-RU" dirty="0"/>
              <a:t>    Рассказывает о космонавте-1 его жена Валентина Ивановна Гагарина.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357298"/>
            <a:ext cx="3574322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Ф – 42 </a:t>
            </a:r>
          </a:p>
          <a:p>
            <a:pPr algn="just"/>
            <a:r>
              <a:rPr lang="ru-RU" dirty="0"/>
              <a:t>Феоктистов К. П. Семь шагов в небо / К. П. Феоктистов. </a:t>
            </a:r>
            <a:r>
              <a:rPr lang="en-US" dirty="0"/>
              <a:t>- </a:t>
            </a:r>
            <a:r>
              <a:rPr lang="ru-RU" dirty="0"/>
              <a:t>Москва : Молодая гвардия, 1984. – 255 с. : ил.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6" y="278605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Герой Советского Союза, летчик – космонавт СССР, проектант космических кораблей, доктор технических наук, профессор К. П. Феоктистов рассказывает о разработке первых космических кораблей и станций, о проблемах развития пилотируемых полетов, о космическом будущем человечества.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manskiy-real-fant-85.jpg"/>
          <p:cNvPicPr>
            <a:picLocks noChangeAspect="1"/>
          </p:cNvPicPr>
          <p:nvPr/>
        </p:nvPicPr>
        <p:blipFill>
          <a:blip r:embed="rId2"/>
          <a:srcRect l="7707" t="6250" r="6140" b="5208"/>
          <a:stretch>
            <a:fillRect/>
          </a:stretch>
        </p:blipFill>
        <p:spPr>
          <a:xfrm>
            <a:off x="357158" y="1422242"/>
            <a:ext cx="3286148" cy="507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90" y="285728"/>
            <a:ext cx="864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 У – 52 </a:t>
            </a:r>
          </a:p>
          <a:p>
            <a:pPr algn="just"/>
            <a:r>
              <a:rPr lang="ru-RU" dirty="0"/>
              <a:t>Уманский С. П. Реальная фантастика / С. П. Уманский. – Москва : Московский рабочий, 1985. - 240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20" y="2357430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В книге рассказано о современной космонавтике и её ближайшем будущем. Особое внимание уделено роли отечественной науки, советских ученых в освоении космического пространства на благо человечества. Задача настоящего времени – использование космоса только в мирных целях, на благо людям.</a:t>
            </a:r>
          </a:p>
          <a:p>
            <a:pPr algn="just"/>
            <a:r>
              <a:rPr lang="ru-RU" dirty="0"/>
              <a:t>    Предназначена для широкого круга читателей.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смос\4ebf4c136f42feefec56ada8692dbd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857784" cy="4103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2714620"/>
            <a:ext cx="3929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звезды, светят имена</a:t>
            </a:r>
          </a:p>
          <a:p>
            <a:r>
              <a:rPr lang="ru-RU" dirty="0"/>
              <a:t>Героев, чьи пути прекрасны.</a:t>
            </a:r>
          </a:p>
          <a:p>
            <a:r>
              <a:rPr lang="ru-RU" dirty="0"/>
              <a:t>Глухой Вселенной времена</a:t>
            </a:r>
          </a:p>
          <a:p>
            <a:r>
              <a:rPr lang="ru-RU" dirty="0"/>
              <a:t>Над дерзким мужеством не властны.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676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Семья</cp:lastModifiedBy>
  <cp:revision>92</cp:revision>
  <dcterms:created xsi:type="dcterms:W3CDTF">2020-04-09T09:09:30Z</dcterms:created>
  <dcterms:modified xsi:type="dcterms:W3CDTF">2020-04-21T10:12:27Z</dcterms:modified>
</cp:coreProperties>
</file>