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71" r:id="rId3"/>
    <p:sldId id="256" r:id="rId4"/>
    <p:sldId id="260" r:id="rId5"/>
    <p:sldId id="257" r:id="rId6"/>
    <p:sldId id="258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0BD2-2E88-40BB-9437-B953342ABB9B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4D585-353B-47DD-BA08-9E7762AACD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5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D585-353B-47DD-BA08-9E7762AACD0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4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3135-6A4C-4661-992A-7FAA43CF009C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A18C2-57CC-499C-92F3-35AF7FC5A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1052736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ПОЗНАЮ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ПУТИ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ГОСПОДНИ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437112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(ТЕМАТИЧЕСКАЯ  ВЫСТАВКА)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5755278"/>
            <a:ext cx="389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Библиотекарь 1 кат. Студеникина Н.Б.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User\Рабочий стол\antonij-shkola-molitv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1872207" cy="25202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15816" y="836712"/>
            <a:ext cx="5688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одним переплётом собраны три книги митрополита Антония о молитве: «Молитва и жизнь», «Учитесь молиться», «Может ли ещё молиться современный человек?». Этот сборник может стать настольной книгой  для  читателя. Слово Владыки, исходящее из глубин личного опыта, обращено непосредственно к современному человеку, мало знакомому с традицией, редко имеющему собственный молитвенный опыт, но испытывающему духовный голод и потребность в молитвенном общении с Богом.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86</a:t>
            </a:r>
          </a:p>
          <a:p>
            <a:r>
              <a:rPr lang="ru-RU" dirty="0" smtClean="0"/>
              <a:t>С 902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4725144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Митрополит Сурожский Антоний. Школа молитвы / составление и перевод Т. Л. Майданович, Е. Л. Майданович.- Клин : Фонд «Христианская жизнь», 2003. – 491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1412776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нет необходимости напоминать о всё возрастающем интересе к православной культуре, православной традиции, которая наблюдается в России в последние годы. Этому интересу отвечают различные жанры познавательной, философской и церковно-православной литературы.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Книги, представленные в данной подборке предназначены не только исповедующим православие, но и всему широкому кругу читателей: тем, кто пока испытывает лишь первоначальный интерес к православной вере, кому по роду своей деятельности необходимо получить информацию об истории и основах православия, а также людям, познающим отечественную историю и историю русской духовной жизни.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Documents and Settings\User\Рабочий стол\адам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052736"/>
            <a:ext cx="1905000" cy="257810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915816" y="836712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 «Всемирная энциклопедия. Христианство» знакомит читателя с одной из мировых религий, объединяющих многочисленные конфессионально дифференцированные направления: православие, католицизм, протестантизм в различных его версиях, многообразные течения (толки), группы и секты.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базируются на новейших научных представлениях о религиозной мысли.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предназначена для широкого круга читателей, так как она не требует никаких предварительных знаний.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4941168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Всемирная энциклопедия. Христианство / главный редактор М. В. Адамчик. – Минск : Современный литератор, 2004. – 832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465313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92</a:t>
            </a:r>
          </a:p>
          <a:p>
            <a:r>
              <a:rPr lang="ru-RU" dirty="0" smtClean="0"/>
              <a:t>В 848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074" name="Picture 2" descr="C:\Documents and Settings\User\Рабочий стол\воскобойник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1728192" cy="237626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987824" y="1124744"/>
            <a:ext cx="57606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«Энциклопедический православный словарь» предназначен не только исповедующим православие,  но и всему широкому кругу читателей: тем, кто пока испытывает лишь первоначальный интерес к православной вере, кому по  роду своей деятельности необходимо получить информацию об истории и основах православия, а также людям, познающим отечественную историю и историю русской духовной жизни.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5301208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Воскобойников, В. М. Энциклопедический православный словарь / В. М. Воскобойников. – Москва : Эксмо, 2005. – 544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508518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В762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cловарь-справочн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20688"/>
            <a:ext cx="1777454" cy="258080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899592" y="980728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«Православие. Словарь-справочник»  -  Это маленькая энциклопедия начинающего христианина или человека, который хотел бы ознакомиться с Православием, с учением и историей Православной Церкви. В ней представлены основные понятия богослужения и вероучения Православной Церкви, описания известных икон, краткие жития наиболее почитаемых святых.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725144"/>
            <a:ext cx="697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П685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501317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Православие. Словарь – справочник. – 2-е изд., испр. и доп. – Москва : ДАРЪ, 2007. -  960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908720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Настоящая книга представляет один из вариантов ответа на вопрос: «Что такое Православие ?». Вошедшие в книгу тексты принадлежат как светским, так и церковным мыслителям. Авторы статей говорят о Православии в целом и о Православии в России. Цель этого сборника – помочь думающему читателю глубже узнать Православие как феномен российской национальной культуры.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User\Рабочий стол\фёдор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92696"/>
            <a:ext cx="1973783" cy="2843436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TextBox 5"/>
          <p:cNvSpPr txBox="1"/>
          <p:nvPr/>
        </p:nvSpPr>
        <p:spPr>
          <a:xfrm>
            <a:off x="683568" y="465313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86</a:t>
            </a:r>
          </a:p>
          <a:p>
            <a:r>
              <a:rPr lang="ru-RU" dirty="0" smtClean="0"/>
              <a:t>П 685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86916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Православие: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 et contra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составитель В. Ф. Федоров. – Санкт- Петербург : РХГИ, 2001. – 792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тростник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0688"/>
            <a:ext cx="1726853" cy="24727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1052736"/>
            <a:ext cx="5904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Лекции по основам православной культуры известного философа и мыслителя В.Н.Тростникова открывают читателю глубины культуры Православной цивилизации, прослеживая её зарождение и развитие в течении более двух тысяч лет. Автор показывает отличительные особенности православной культуры  как культуры Православной цивилизации в сравнении с культурами других цивилизаций, рождённых на иных религиозных началах.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5013176"/>
            <a:ext cx="827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 752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522920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Тростников, В. Н. Основы православной культуры : лекции / В. Н. Тростников. – Ульяновск : ОАО «ИПК Ульяновский Дом печати», 2009. – 432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Documents and Settings\User\Рабочий стол\C бесед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4"/>
            <a:ext cx="1861319" cy="244827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987824" y="1268760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сложилась из цикла бесед , которые автор в течение длительного времени проводил с верующими – прихожанами Данилова монастыря. Беседы эти касаются  главных, основополагающих вопросов православной веры: что такое Православная Церковь,  и для чего она существует на земле, во что и почему мы веруем, что такое церковные таинства и что нам нужно, чтобы стать настоящими христианами.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530120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Игумен Петр (Мещеринов) Беседы о вере и церкви / Игумен Петр (Мещеринов). – Москва : Даниловский благовестник, 2004. – 280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50851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 563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фоновые рисунки для презентации о религолубь_files\i_0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Documents and Settings\User\Рабочий стол\трпезник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908720"/>
            <a:ext cx="1460847" cy="235508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TextBox 3"/>
          <p:cNvSpPr txBox="1"/>
          <p:nvPr/>
        </p:nvSpPr>
        <p:spPr>
          <a:xfrm>
            <a:off x="1115616" y="342900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Х-89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371703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Храм, обряды, богослужения / составитель А. Трапезников. – Москва : Вече, 2007. 320 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72514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Православный храм – это рукотворный образ Храма Небесного. Он духовно воздействует на человека своим обликом, росписями, иконами. Предлагаемая читателям книга рассказывает о символике православного храма, об иконопочитании и иконописи в богослужебной жизни Церкви, о чинах Божественной литургии и многом другом.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818</Words>
  <Application>Microsoft Office PowerPoint</Application>
  <PresentationFormat>Экран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User2</cp:lastModifiedBy>
  <cp:revision>69</cp:revision>
  <dcterms:created xsi:type="dcterms:W3CDTF">2020-12-08T11:47:29Z</dcterms:created>
  <dcterms:modified xsi:type="dcterms:W3CDTF">2021-02-24T07:46:56Z</dcterms:modified>
</cp:coreProperties>
</file>